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0" r:id="rId3"/>
    <p:sldId id="257" r:id="rId4"/>
    <p:sldId id="261" r:id="rId5"/>
    <p:sldId id="262" r:id="rId6"/>
    <p:sldId id="263" r:id="rId7"/>
    <p:sldId id="264" r:id="rId8"/>
    <p:sldId id="265" r:id="rId9"/>
    <p:sldId id="266" r:id="rId1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445E5D-61A4-4D29-A540-1DAFB091BBB4}" v="21" dt="2024-01-09T17:23:46.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8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joerd van Dorp" userId="fc525120d7af0414" providerId="LiveId" clId="{98445E5D-61A4-4D29-A540-1DAFB091BBB4}"/>
    <pc:docChg chg="undo custSel addSld modSld">
      <pc:chgData name="Sjoerd van Dorp" userId="fc525120d7af0414" providerId="LiveId" clId="{98445E5D-61A4-4D29-A540-1DAFB091BBB4}" dt="2024-01-09T17:23:58.400" v="310" actId="26606"/>
      <pc:docMkLst>
        <pc:docMk/>
      </pc:docMkLst>
      <pc:sldChg chg="addSp delSp modSp mod delAnim modAnim delDesignElem">
        <pc:chgData name="Sjoerd van Dorp" userId="fc525120d7af0414" providerId="LiveId" clId="{98445E5D-61A4-4D29-A540-1DAFB091BBB4}" dt="2024-01-09T17:23:46.250" v="308"/>
        <pc:sldMkLst>
          <pc:docMk/>
          <pc:sldMk cId="2022340780" sldId="256"/>
        </pc:sldMkLst>
        <pc:spChg chg="del mod">
          <ac:chgData name="Sjoerd van Dorp" userId="fc525120d7af0414" providerId="LiveId" clId="{98445E5D-61A4-4D29-A540-1DAFB091BBB4}" dt="2024-01-09T17:16:13.972" v="221" actId="478"/>
          <ac:spMkLst>
            <pc:docMk/>
            <pc:sldMk cId="2022340780" sldId="256"/>
            <ac:spMk id="3" creationId="{5C0723EC-5A17-D996-5BEE-DCEEB398C936}"/>
          </ac:spMkLst>
        </pc:spChg>
        <pc:spChg chg="add del mod">
          <ac:chgData name="Sjoerd van Dorp" userId="fc525120d7af0414" providerId="LiveId" clId="{98445E5D-61A4-4D29-A540-1DAFB091BBB4}" dt="2024-01-09T17:19:53.788" v="263" actId="478"/>
          <ac:spMkLst>
            <pc:docMk/>
            <pc:sldMk cId="2022340780" sldId="256"/>
            <ac:spMk id="4" creationId="{E2592A2D-D9B3-89FC-0046-47BDC0BEB5DD}"/>
          </ac:spMkLst>
        </pc:spChg>
        <pc:spChg chg="add del">
          <ac:chgData name="Sjoerd van Dorp" userId="fc525120d7af0414" providerId="LiveId" clId="{98445E5D-61A4-4D29-A540-1DAFB091BBB4}" dt="2024-01-09T17:23:46.250" v="308"/>
          <ac:spMkLst>
            <pc:docMk/>
            <pc:sldMk cId="2022340780" sldId="256"/>
            <ac:spMk id="8" creationId="{907EF6B7-1338-4443-8C46-6A318D952DFD}"/>
          </ac:spMkLst>
        </pc:spChg>
        <pc:spChg chg="add del">
          <ac:chgData name="Sjoerd van Dorp" userId="fc525120d7af0414" providerId="LiveId" clId="{98445E5D-61A4-4D29-A540-1DAFB091BBB4}" dt="2024-01-09T17:23:46.250" v="308"/>
          <ac:spMkLst>
            <pc:docMk/>
            <pc:sldMk cId="2022340780" sldId="256"/>
            <ac:spMk id="10" creationId="{DAAE4CDD-124C-4DCF-9584-B6033B545DD5}"/>
          </ac:spMkLst>
        </pc:spChg>
        <pc:spChg chg="add del">
          <ac:chgData name="Sjoerd van Dorp" userId="fc525120d7af0414" providerId="LiveId" clId="{98445E5D-61A4-4D29-A540-1DAFB091BBB4}" dt="2024-01-09T17:23:46.250" v="308"/>
          <ac:spMkLst>
            <pc:docMk/>
            <pc:sldMk cId="2022340780" sldId="256"/>
            <ac:spMk id="12" creationId="{081E4A58-353D-44AE-B2FC-2A74E2E400F7}"/>
          </ac:spMkLst>
        </pc:spChg>
        <pc:spChg chg="add del">
          <ac:chgData name="Sjoerd van Dorp" userId="fc525120d7af0414" providerId="LiveId" clId="{98445E5D-61A4-4D29-A540-1DAFB091BBB4}" dt="2024-01-09T17:17:20.081" v="236"/>
          <ac:spMkLst>
            <pc:docMk/>
            <pc:sldMk cId="2022340780" sldId="256"/>
            <ac:spMk id="13" creationId="{A6CD2B98-1A19-96A1-8225-3AAAD2EEC02A}"/>
          </ac:spMkLst>
        </pc:spChg>
        <pc:spChg chg="add del mod">
          <ac:chgData name="Sjoerd van Dorp" userId="fc525120d7af0414" providerId="LiveId" clId="{98445E5D-61A4-4D29-A540-1DAFB091BBB4}" dt="2024-01-09T17:21:52.977" v="275" actId="478"/>
          <ac:spMkLst>
            <pc:docMk/>
            <pc:sldMk cId="2022340780" sldId="256"/>
            <ac:spMk id="22" creationId="{DB965DF6-B50A-D00E-C4F0-15ECA55967A9}"/>
          </ac:spMkLst>
        </pc:spChg>
        <pc:spChg chg="add del mod ord">
          <ac:chgData name="Sjoerd van Dorp" userId="fc525120d7af0414" providerId="LiveId" clId="{98445E5D-61A4-4D29-A540-1DAFB091BBB4}" dt="2024-01-09T17:22:38.840" v="290"/>
          <ac:spMkLst>
            <pc:docMk/>
            <pc:sldMk cId="2022340780" sldId="256"/>
            <ac:spMk id="24" creationId="{847F1E67-8F67-24AE-9068-FD31EAC37CFA}"/>
          </ac:spMkLst>
        </pc:spChg>
        <pc:picChg chg="add mod">
          <ac:chgData name="Sjoerd van Dorp" userId="fc525120d7af0414" providerId="LiveId" clId="{98445E5D-61A4-4D29-A540-1DAFB091BBB4}" dt="2024-01-09T17:16:38.025" v="226" actId="931"/>
          <ac:picMkLst>
            <pc:docMk/>
            <pc:sldMk cId="2022340780" sldId="256"/>
            <ac:picMk id="6" creationId="{AC59F8F9-D569-800E-F96A-295EF0114504}"/>
          </ac:picMkLst>
        </pc:picChg>
        <pc:picChg chg="add del mod">
          <ac:chgData name="Sjoerd van Dorp" userId="fc525120d7af0414" providerId="LiveId" clId="{98445E5D-61A4-4D29-A540-1DAFB091BBB4}" dt="2024-01-09T17:18:07.664" v="248" actId="931"/>
          <ac:picMkLst>
            <pc:docMk/>
            <pc:sldMk cId="2022340780" sldId="256"/>
            <ac:picMk id="9" creationId="{2D2752CF-7667-5E10-A492-7CAA908E615E}"/>
          </ac:picMkLst>
        </pc:picChg>
        <pc:picChg chg="mod">
          <ac:chgData name="Sjoerd van Dorp" userId="fc525120d7af0414" providerId="LiveId" clId="{98445E5D-61A4-4D29-A540-1DAFB091BBB4}" dt="2024-01-09T17:17:07.801" v="234"/>
          <ac:picMkLst>
            <pc:docMk/>
            <pc:sldMk cId="2022340780" sldId="256"/>
            <ac:picMk id="11" creationId="{7AA8241E-AE4E-2A84-6769-9B9827926E8B}"/>
          </ac:picMkLst>
        </pc:picChg>
        <pc:picChg chg="add del mod">
          <ac:chgData name="Sjoerd van Dorp" userId="fc525120d7af0414" providerId="LiveId" clId="{98445E5D-61A4-4D29-A540-1DAFB091BBB4}" dt="2024-01-09T17:19:17.813" v="253" actId="478"/>
          <ac:picMkLst>
            <pc:docMk/>
            <pc:sldMk cId="2022340780" sldId="256"/>
            <ac:picMk id="15" creationId="{526C06F6-C834-5AEC-3A12-D313FA6B3AD2}"/>
          </ac:picMkLst>
        </pc:picChg>
        <pc:picChg chg="add del mod">
          <ac:chgData name="Sjoerd van Dorp" userId="fc525120d7af0414" providerId="LiveId" clId="{98445E5D-61A4-4D29-A540-1DAFB091BBB4}" dt="2024-01-09T17:19:18.314" v="254" actId="478"/>
          <ac:picMkLst>
            <pc:docMk/>
            <pc:sldMk cId="2022340780" sldId="256"/>
            <ac:picMk id="17" creationId="{DF5733AF-CEC4-1BD0-DA1A-B987F8119546}"/>
          </ac:picMkLst>
        </pc:picChg>
        <pc:picChg chg="add del mod">
          <ac:chgData name="Sjoerd van Dorp" userId="fc525120d7af0414" providerId="LiveId" clId="{98445E5D-61A4-4D29-A540-1DAFB091BBB4}" dt="2024-01-09T17:19:18.773" v="255" actId="478"/>
          <ac:picMkLst>
            <pc:docMk/>
            <pc:sldMk cId="2022340780" sldId="256"/>
            <ac:picMk id="19" creationId="{67CA4DB7-FA18-16F7-CDA5-02E45D25705B}"/>
          </ac:picMkLst>
        </pc:picChg>
        <pc:picChg chg="add del mod">
          <ac:chgData name="Sjoerd van Dorp" userId="fc525120d7af0414" providerId="LiveId" clId="{98445E5D-61A4-4D29-A540-1DAFB091BBB4}" dt="2024-01-09T17:21:52.977" v="275" actId="478"/>
          <ac:picMkLst>
            <pc:docMk/>
            <pc:sldMk cId="2022340780" sldId="256"/>
            <ac:picMk id="21" creationId="{7CDECC77-9DB4-5CAC-C5A3-1CC4F3AE886D}"/>
          </ac:picMkLst>
        </pc:picChg>
        <pc:picChg chg="mod">
          <ac:chgData name="Sjoerd van Dorp" userId="fc525120d7af0414" providerId="LiveId" clId="{98445E5D-61A4-4D29-A540-1DAFB091BBB4}" dt="2024-01-09T17:21:51.067" v="274"/>
          <ac:picMkLst>
            <pc:docMk/>
            <pc:sldMk cId="2022340780" sldId="256"/>
            <ac:picMk id="23" creationId="{8EA051DF-85CF-C9C4-A0A6-249374305AB8}"/>
          </ac:picMkLst>
        </pc:picChg>
        <pc:picChg chg="add del mod">
          <ac:chgData name="Sjoerd van Dorp" userId="fc525120d7af0414" providerId="LiveId" clId="{98445E5D-61A4-4D29-A540-1DAFB091BBB4}" dt="2024-01-09T17:22:38.840" v="290"/>
          <ac:picMkLst>
            <pc:docMk/>
            <pc:sldMk cId="2022340780" sldId="256"/>
            <ac:picMk id="26" creationId="{74B7DA0D-51C8-FE13-DA53-E46E755776DC}"/>
          </ac:picMkLst>
        </pc:picChg>
        <pc:picChg chg="mod">
          <ac:chgData name="Sjoerd van Dorp" userId="fc525120d7af0414" providerId="LiveId" clId="{98445E5D-61A4-4D29-A540-1DAFB091BBB4}" dt="2024-01-09T17:22:42.597" v="291" actId="1076"/>
          <ac:picMkLst>
            <pc:docMk/>
            <pc:sldMk cId="2022340780" sldId="256"/>
            <ac:picMk id="27" creationId="{05B5ACD8-9780-0CE5-8C37-A8FCB5242C04}"/>
          </ac:picMkLst>
        </pc:picChg>
      </pc:sldChg>
      <pc:sldChg chg="addSp delSp delDesignElem">
        <pc:chgData name="Sjoerd van Dorp" userId="fc525120d7af0414" providerId="LiveId" clId="{98445E5D-61A4-4D29-A540-1DAFB091BBB4}" dt="2024-01-09T17:23:46.250" v="308"/>
        <pc:sldMkLst>
          <pc:docMk/>
          <pc:sldMk cId="4017732545" sldId="257"/>
        </pc:sldMkLst>
        <pc:spChg chg="add del">
          <ac:chgData name="Sjoerd van Dorp" userId="fc525120d7af0414" providerId="LiveId" clId="{98445E5D-61A4-4D29-A540-1DAFB091BBB4}" dt="2024-01-09T17:23:46.250" v="308"/>
          <ac:spMkLst>
            <pc:docMk/>
            <pc:sldMk cId="4017732545" sldId="257"/>
            <ac:spMk id="9" creationId="{D4771268-CB57-404A-9271-370EB28F6090}"/>
          </ac:spMkLst>
        </pc:spChg>
      </pc:sldChg>
      <pc:sldChg chg="addSp delSp delDesignElem">
        <pc:chgData name="Sjoerd van Dorp" userId="fc525120d7af0414" providerId="LiveId" clId="{98445E5D-61A4-4D29-A540-1DAFB091BBB4}" dt="2024-01-09T17:23:46.250" v="308"/>
        <pc:sldMkLst>
          <pc:docMk/>
          <pc:sldMk cId="3021324061" sldId="260"/>
        </pc:sldMkLst>
        <pc:spChg chg="add del">
          <ac:chgData name="Sjoerd van Dorp" userId="fc525120d7af0414" providerId="LiveId" clId="{98445E5D-61A4-4D29-A540-1DAFB091BBB4}" dt="2024-01-09T17:23:46.250" v="308"/>
          <ac:spMkLst>
            <pc:docMk/>
            <pc:sldMk cId="3021324061" sldId="260"/>
            <ac:spMk id="9" creationId="{D4771268-CB57-404A-9271-370EB28F6090}"/>
          </ac:spMkLst>
        </pc:spChg>
      </pc:sldChg>
      <pc:sldChg chg="addSp delSp delDesignElem">
        <pc:chgData name="Sjoerd van Dorp" userId="fc525120d7af0414" providerId="LiveId" clId="{98445E5D-61A4-4D29-A540-1DAFB091BBB4}" dt="2024-01-09T17:23:46.250" v="308"/>
        <pc:sldMkLst>
          <pc:docMk/>
          <pc:sldMk cId="3478049535" sldId="261"/>
        </pc:sldMkLst>
        <pc:spChg chg="add del">
          <ac:chgData name="Sjoerd van Dorp" userId="fc525120d7af0414" providerId="LiveId" clId="{98445E5D-61A4-4D29-A540-1DAFB091BBB4}" dt="2024-01-09T17:23:46.250" v="308"/>
          <ac:spMkLst>
            <pc:docMk/>
            <pc:sldMk cId="3478049535" sldId="261"/>
            <ac:spMk id="29" creationId="{D4771268-CB57-404A-9271-370EB28F6090}"/>
          </ac:spMkLst>
        </pc:spChg>
      </pc:sldChg>
      <pc:sldChg chg="addSp delSp delDesignElem">
        <pc:chgData name="Sjoerd van Dorp" userId="fc525120d7af0414" providerId="LiveId" clId="{98445E5D-61A4-4D29-A540-1DAFB091BBB4}" dt="2024-01-09T17:23:46.250" v="308"/>
        <pc:sldMkLst>
          <pc:docMk/>
          <pc:sldMk cId="387557844" sldId="262"/>
        </pc:sldMkLst>
        <pc:spChg chg="add del">
          <ac:chgData name="Sjoerd van Dorp" userId="fc525120d7af0414" providerId="LiveId" clId="{98445E5D-61A4-4D29-A540-1DAFB091BBB4}" dt="2024-01-09T17:23:46.250" v="308"/>
          <ac:spMkLst>
            <pc:docMk/>
            <pc:sldMk cId="387557844" sldId="262"/>
            <ac:spMk id="9" creationId="{A8384FB5-9ADC-4DDC-881B-597D56F5B15D}"/>
          </ac:spMkLst>
        </pc:spChg>
        <pc:spChg chg="add del">
          <ac:chgData name="Sjoerd van Dorp" userId="fc525120d7af0414" providerId="LiveId" clId="{98445E5D-61A4-4D29-A540-1DAFB091BBB4}" dt="2024-01-09T17:23:46.250" v="308"/>
          <ac:spMkLst>
            <pc:docMk/>
            <pc:sldMk cId="387557844" sldId="262"/>
            <ac:spMk id="11" creationId="{91E5A9A7-95C6-4F4F-B00E-C82E07FE62EF}"/>
          </ac:spMkLst>
        </pc:spChg>
        <pc:spChg chg="add del">
          <ac:chgData name="Sjoerd van Dorp" userId="fc525120d7af0414" providerId="LiveId" clId="{98445E5D-61A4-4D29-A540-1DAFB091BBB4}" dt="2024-01-09T17:23:46.250" v="308"/>
          <ac:spMkLst>
            <pc:docMk/>
            <pc:sldMk cId="387557844" sldId="262"/>
            <ac:spMk id="13" creationId="{D07DD2DE-F619-49DD-B5E7-03A290FF4ED1}"/>
          </ac:spMkLst>
        </pc:spChg>
        <pc:spChg chg="add del">
          <ac:chgData name="Sjoerd van Dorp" userId="fc525120d7af0414" providerId="LiveId" clId="{98445E5D-61A4-4D29-A540-1DAFB091BBB4}" dt="2024-01-09T17:23:46.250" v="308"/>
          <ac:spMkLst>
            <pc:docMk/>
            <pc:sldMk cId="387557844" sldId="262"/>
            <ac:spMk id="15" creationId="{85149191-5F60-4A28-AAFF-039F96B0F3EC}"/>
          </ac:spMkLst>
        </pc:spChg>
        <pc:spChg chg="add del">
          <ac:chgData name="Sjoerd van Dorp" userId="fc525120d7af0414" providerId="LiveId" clId="{98445E5D-61A4-4D29-A540-1DAFB091BBB4}" dt="2024-01-09T17:23:46.250" v="308"/>
          <ac:spMkLst>
            <pc:docMk/>
            <pc:sldMk cId="387557844" sldId="262"/>
            <ac:spMk id="17" creationId="{F8260ED5-17F7-4158-B241-D51DD4CF1B7E}"/>
          </ac:spMkLst>
        </pc:spChg>
      </pc:sldChg>
      <pc:sldChg chg="addSp delSp delDesignElem">
        <pc:chgData name="Sjoerd van Dorp" userId="fc525120d7af0414" providerId="LiveId" clId="{98445E5D-61A4-4D29-A540-1DAFB091BBB4}" dt="2024-01-09T17:23:46.250" v="308"/>
        <pc:sldMkLst>
          <pc:docMk/>
          <pc:sldMk cId="3216198339" sldId="263"/>
        </pc:sldMkLst>
        <pc:spChg chg="add del">
          <ac:chgData name="Sjoerd van Dorp" userId="fc525120d7af0414" providerId="LiveId" clId="{98445E5D-61A4-4D29-A540-1DAFB091BBB4}" dt="2024-01-09T17:23:46.250" v="308"/>
          <ac:spMkLst>
            <pc:docMk/>
            <pc:sldMk cId="3216198339" sldId="263"/>
            <ac:spMk id="9" creationId="{A8384FB5-9ADC-4DDC-881B-597D56F5B15D}"/>
          </ac:spMkLst>
        </pc:spChg>
        <pc:spChg chg="add del">
          <ac:chgData name="Sjoerd van Dorp" userId="fc525120d7af0414" providerId="LiveId" clId="{98445E5D-61A4-4D29-A540-1DAFB091BBB4}" dt="2024-01-09T17:23:46.250" v="308"/>
          <ac:spMkLst>
            <pc:docMk/>
            <pc:sldMk cId="3216198339" sldId="263"/>
            <ac:spMk id="11" creationId="{91E5A9A7-95C6-4F4F-B00E-C82E07FE62EF}"/>
          </ac:spMkLst>
        </pc:spChg>
        <pc:spChg chg="add del">
          <ac:chgData name="Sjoerd van Dorp" userId="fc525120d7af0414" providerId="LiveId" clId="{98445E5D-61A4-4D29-A540-1DAFB091BBB4}" dt="2024-01-09T17:23:46.250" v="308"/>
          <ac:spMkLst>
            <pc:docMk/>
            <pc:sldMk cId="3216198339" sldId="263"/>
            <ac:spMk id="13" creationId="{D07DD2DE-F619-49DD-B5E7-03A290FF4ED1}"/>
          </ac:spMkLst>
        </pc:spChg>
        <pc:spChg chg="add del">
          <ac:chgData name="Sjoerd van Dorp" userId="fc525120d7af0414" providerId="LiveId" clId="{98445E5D-61A4-4D29-A540-1DAFB091BBB4}" dt="2024-01-09T17:23:46.250" v="308"/>
          <ac:spMkLst>
            <pc:docMk/>
            <pc:sldMk cId="3216198339" sldId="263"/>
            <ac:spMk id="15" creationId="{85149191-5F60-4A28-AAFF-039F96B0F3EC}"/>
          </ac:spMkLst>
        </pc:spChg>
        <pc:spChg chg="add del">
          <ac:chgData name="Sjoerd van Dorp" userId="fc525120d7af0414" providerId="LiveId" clId="{98445E5D-61A4-4D29-A540-1DAFB091BBB4}" dt="2024-01-09T17:23:46.250" v="308"/>
          <ac:spMkLst>
            <pc:docMk/>
            <pc:sldMk cId="3216198339" sldId="263"/>
            <ac:spMk id="17" creationId="{F8260ED5-17F7-4158-B241-D51DD4CF1B7E}"/>
          </ac:spMkLst>
        </pc:spChg>
      </pc:sldChg>
      <pc:sldChg chg="addSp delSp modSp new mod setBg delDesignElem">
        <pc:chgData name="Sjoerd van Dorp" userId="fc525120d7af0414" providerId="LiveId" clId="{98445E5D-61A4-4D29-A540-1DAFB091BBB4}" dt="2024-01-09T17:23:46.250" v="308"/>
        <pc:sldMkLst>
          <pc:docMk/>
          <pc:sldMk cId="1626254379" sldId="264"/>
        </pc:sldMkLst>
        <pc:spChg chg="mod">
          <ac:chgData name="Sjoerd van Dorp" userId="fc525120d7af0414" providerId="LiveId" clId="{98445E5D-61A4-4D29-A540-1DAFB091BBB4}" dt="2024-01-02T17:49:54.235" v="87" actId="26606"/>
          <ac:spMkLst>
            <pc:docMk/>
            <pc:sldMk cId="1626254379" sldId="264"/>
            <ac:spMk id="2" creationId="{1C914C79-EB38-E029-FAD8-1D3C21A7B1DA}"/>
          </ac:spMkLst>
        </pc:spChg>
        <pc:spChg chg="del mod">
          <ac:chgData name="Sjoerd van Dorp" userId="fc525120d7af0414" providerId="LiveId" clId="{98445E5D-61A4-4D29-A540-1DAFB091BBB4}" dt="2024-01-02T17:49:54.235" v="87" actId="26606"/>
          <ac:spMkLst>
            <pc:docMk/>
            <pc:sldMk cId="1626254379" sldId="264"/>
            <ac:spMk id="3" creationId="{4A615F7E-F8E9-DD0F-DB07-8EB5C8D64116}"/>
          </ac:spMkLst>
        </pc:spChg>
        <pc:spChg chg="add del">
          <ac:chgData name="Sjoerd van Dorp" userId="fc525120d7af0414" providerId="LiveId" clId="{98445E5D-61A4-4D29-A540-1DAFB091BBB4}" dt="2024-01-09T17:23:46.250" v="308"/>
          <ac:spMkLst>
            <pc:docMk/>
            <pc:sldMk cId="1626254379" sldId="264"/>
            <ac:spMk id="9" creationId="{6D1A2CED-DA9B-4CCF-8215-CFC65FE71603}"/>
          </ac:spMkLst>
        </pc:spChg>
        <pc:spChg chg="add del">
          <ac:chgData name="Sjoerd van Dorp" userId="fc525120d7af0414" providerId="LiveId" clId="{98445E5D-61A4-4D29-A540-1DAFB091BBB4}" dt="2024-01-09T17:23:46.250" v="308"/>
          <ac:spMkLst>
            <pc:docMk/>
            <pc:sldMk cId="1626254379" sldId="264"/>
            <ac:spMk id="11" creationId="{562DFC44-A40C-4573-9230-B3EDB3EC8EEB}"/>
          </ac:spMkLst>
        </pc:spChg>
        <pc:spChg chg="add del">
          <ac:chgData name="Sjoerd van Dorp" userId="fc525120d7af0414" providerId="LiveId" clId="{98445E5D-61A4-4D29-A540-1DAFB091BBB4}" dt="2024-01-09T17:23:46.250" v="308"/>
          <ac:spMkLst>
            <pc:docMk/>
            <pc:sldMk cId="1626254379" sldId="264"/>
            <ac:spMk id="13" creationId="{15589D35-CF9F-4DE9-A792-8571A09E9BC9}"/>
          </ac:spMkLst>
        </pc:spChg>
        <pc:graphicFrameChg chg="add">
          <ac:chgData name="Sjoerd van Dorp" userId="fc525120d7af0414" providerId="LiveId" clId="{98445E5D-61A4-4D29-A540-1DAFB091BBB4}" dt="2024-01-02T17:49:54.235" v="87" actId="26606"/>
          <ac:graphicFrameMkLst>
            <pc:docMk/>
            <pc:sldMk cId="1626254379" sldId="264"/>
            <ac:graphicFrameMk id="5" creationId="{E6BAB80B-66E7-A110-AD60-483FD2381DDB}"/>
          </ac:graphicFrameMkLst>
        </pc:graphicFrameChg>
      </pc:sldChg>
      <pc:sldChg chg="addSp delSp modSp new mod setBg delDesignElem">
        <pc:chgData name="Sjoerd van Dorp" userId="fc525120d7af0414" providerId="LiveId" clId="{98445E5D-61A4-4D29-A540-1DAFB091BBB4}" dt="2024-01-09T17:23:46.250" v="308"/>
        <pc:sldMkLst>
          <pc:docMk/>
          <pc:sldMk cId="1685307285" sldId="265"/>
        </pc:sldMkLst>
        <pc:spChg chg="mod">
          <ac:chgData name="Sjoerd van Dorp" userId="fc525120d7af0414" providerId="LiveId" clId="{98445E5D-61A4-4D29-A540-1DAFB091BBB4}" dt="2024-01-02T17:49:49.917" v="86" actId="26606"/>
          <ac:spMkLst>
            <pc:docMk/>
            <pc:sldMk cId="1685307285" sldId="265"/>
            <ac:spMk id="2" creationId="{7B69672A-B060-4432-B88C-19A1453D0D2B}"/>
          </ac:spMkLst>
        </pc:spChg>
        <pc:spChg chg="mod">
          <ac:chgData name="Sjoerd van Dorp" userId="fc525120d7af0414" providerId="LiveId" clId="{98445E5D-61A4-4D29-A540-1DAFB091BBB4}" dt="2024-01-02T17:49:49.917" v="86" actId="26606"/>
          <ac:spMkLst>
            <pc:docMk/>
            <pc:sldMk cId="1685307285" sldId="265"/>
            <ac:spMk id="3" creationId="{B90F39D6-1557-CBF8-7959-4AFAE3ADFCA7}"/>
          </ac:spMkLst>
        </pc:spChg>
        <pc:spChg chg="add del">
          <ac:chgData name="Sjoerd van Dorp" userId="fc525120d7af0414" providerId="LiveId" clId="{98445E5D-61A4-4D29-A540-1DAFB091BBB4}" dt="2024-01-09T17:23:46.250" v="308"/>
          <ac:spMkLst>
            <pc:docMk/>
            <pc:sldMk cId="1685307285" sldId="265"/>
            <ac:spMk id="9" creationId="{2C61293E-6EBE-43EF-A52C-9BEBFD7679D4}"/>
          </ac:spMkLst>
        </pc:spChg>
        <pc:spChg chg="add del">
          <ac:chgData name="Sjoerd van Dorp" userId="fc525120d7af0414" providerId="LiveId" clId="{98445E5D-61A4-4D29-A540-1DAFB091BBB4}" dt="2024-01-09T17:23:46.250" v="308"/>
          <ac:spMkLst>
            <pc:docMk/>
            <pc:sldMk cId="1685307285" sldId="265"/>
            <ac:spMk id="11" creationId="{21540236-BFD5-4A9D-8840-4703E7F76825}"/>
          </ac:spMkLst>
        </pc:spChg>
        <pc:picChg chg="add">
          <ac:chgData name="Sjoerd van Dorp" userId="fc525120d7af0414" providerId="LiveId" clId="{98445E5D-61A4-4D29-A540-1DAFB091BBB4}" dt="2024-01-02T17:49:49.917" v="86" actId="26606"/>
          <ac:picMkLst>
            <pc:docMk/>
            <pc:sldMk cId="1685307285" sldId="265"/>
            <ac:picMk id="5" creationId="{2AD130A6-94C4-49C8-7770-7280F59199E7}"/>
          </ac:picMkLst>
        </pc:picChg>
      </pc:sldChg>
      <pc:sldChg chg="addSp delSp modSp new mod setBg delDesignElem">
        <pc:chgData name="Sjoerd van Dorp" userId="fc525120d7af0414" providerId="LiveId" clId="{98445E5D-61A4-4D29-A540-1DAFB091BBB4}" dt="2024-01-09T17:23:58.400" v="310" actId="26606"/>
        <pc:sldMkLst>
          <pc:docMk/>
          <pc:sldMk cId="1820396095" sldId="266"/>
        </pc:sldMkLst>
        <pc:spChg chg="mod">
          <ac:chgData name="Sjoerd van Dorp" userId="fc525120d7af0414" providerId="LiveId" clId="{98445E5D-61A4-4D29-A540-1DAFB091BBB4}" dt="2024-01-09T17:23:58.400" v="310" actId="26606"/>
          <ac:spMkLst>
            <pc:docMk/>
            <pc:sldMk cId="1820396095" sldId="266"/>
            <ac:spMk id="2" creationId="{E08E2CD1-4E88-604C-46D5-7787C7CFFC2E}"/>
          </ac:spMkLst>
        </pc:spChg>
        <pc:spChg chg="add del mod">
          <ac:chgData name="Sjoerd van Dorp" userId="fc525120d7af0414" providerId="LiveId" clId="{98445E5D-61A4-4D29-A540-1DAFB091BBB4}" dt="2024-01-09T17:23:58.400" v="310" actId="26606"/>
          <ac:spMkLst>
            <pc:docMk/>
            <pc:sldMk cId="1820396095" sldId="266"/>
            <ac:spMk id="3" creationId="{D5D428DB-A7CE-9C61-0CC2-E77F1CC7438C}"/>
          </ac:spMkLst>
        </pc:spChg>
        <pc:spChg chg="add del">
          <ac:chgData name="Sjoerd van Dorp" userId="fc525120d7af0414" providerId="LiveId" clId="{98445E5D-61A4-4D29-A540-1DAFB091BBB4}" dt="2024-01-09T17:23:18.713" v="304" actId="26606"/>
          <ac:spMkLst>
            <pc:docMk/>
            <pc:sldMk cId="1820396095" sldId="266"/>
            <ac:spMk id="6" creationId="{9F7D5CDA-D291-4307-BF55-1381FED29634}"/>
          </ac:spMkLst>
        </pc:spChg>
        <pc:spChg chg="add del">
          <ac:chgData name="Sjoerd van Dorp" userId="fc525120d7af0414" providerId="LiveId" clId="{98445E5D-61A4-4D29-A540-1DAFB091BBB4}" dt="2024-01-09T17:15:40.389" v="202" actId="26606"/>
          <ac:spMkLst>
            <pc:docMk/>
            <pc:sldMk cId="1820396095" sldId="266"/>
            <ac:spMk id="9" creationId="{9F7D5CDA-D291-4307-BF55-1381FED29634}"/>
          </ac:spMkLst>
        </pc:spChg>
        <pc:spChg chg="add del">
          <ac:chgData name="Sjoerd van Dorp" userId="fc525120d7af0414" providerId="LiveId" clId="{98445E5D-61A4-4D29-A540-1DAFB091BBB4}" dt="2024-01-09T17:15:34.734" v="198" actId="26606"/>
          <ac:spMkLst>
            <pc:docMk/>
            <pc:sldMk cId="1820396095" sldId="266"/>
            <ac:spMk id="10" creationId="{EDDBB197-D710-4A4F-A9CA-FD2177498BE8}"/>
          </ac:spMkLst>
        </pc:spChg>
        <pc:spChg chg="add del">
          <ac:chgData name="Sjoerd van Dorp" userId="fc525120d7af0414" providerId="LiveId" clId="{98445E5D-61A4-4D29-A540-1DAFB091BBB4}" dt="2024-01-09T17:23:58.400" v="310" actId="26606"/>
          <ac:spMkLst>
            <pc:docMk/>
            <pc:sldMk cId="1820396095" sldId="266"/>
            <ac:spMk id="11" creationId="{EDDBB197-D710-4A4F-A9CA-FD2177498BE8}"/>
          </ac:spMkLst>
        </pc:spChg>
        <pc:spChg chg="add del">
          <ac:chgData name="Sjoerd van Dorp" userId="fc525120d7af0414" providerId="LiveId" clId="{98445E5D-61A4-4D29-A540-1DAFB091BBB4}" dt="2024-01-09T17:15:34.734" v="198" actId="26606"/>
          <ac:spMkLst>
            <pc:docMk/>
            <pc:sldMk cId="1820396095" sldId="266"/>
            <ac:spMk id="12" creationId="{975D1CFA-2CDB-4B64-BD9F-85744E8DA12F}"/>
          </ac:spMkLst>
        </pc:spChg>
        <pc:spChg chg="add del">
          <ac:chgData name="Sjoerd van Dorp" userId="fc525120d7af0414" providerId="LiveId" clId="{98445E5D-61A4-4D29-A540-1DAFB091BBB4}" dt="2024-01-09T17:23:58.400" v="310" actId="26606"/>
          <ac:spMkLst>
            <pc:docMk/>
            <pc:sldMk cId="1820396095" sldId="266"/>
            <ac:spMk id="13" creationId="{975D1CFA-2CDB-4B64-BD9F-85744E8DA12F}"/>
          </ac:spMkLst>
        </pc:spChg>
        <pc:spChg chg="add del">
          <ac:chgData name="Sjoerd van Dorp" userId="fc525120d7af0414" providerId="LiveId" clId="{98445E5D-61A4-4D29-A540-1DAFB091BBB4}" dt="2024-01-09T17:15:39.393" v="200" actId="26606"/>
          <ac:spMkLst>
            <pc:docMk/>
            <pc:sldMk cId="1820396095" sldId="266"/>
            <ac:spMk id="20" creationId="{6F4C891B-62D0-4250-AEB7-0F42BAD78D7D}"/>
          </ac:spMkLst>
        </pc:spChg>
        <pc:spChg chg="add del">
          <ac:chgData name="Sjoerd van Dorp" userId="fc525120d7af0414" providerId="LiveId" clId="{98445E5D-61A4-4D29-A540-1DAFB091BBB4}" dt="2024-01-09T17:23:18.713" v="304" actId="26606"/>
          <ac:spMkLst>
            <pc:docMk/>
            <pc:sldMk cId="1820396095" sldId="266"/>
            <ac:spMk id="23" creationId="{59B296B9-C5A5-4E4F-9B60-C907B5F1466C}"/>
          </ac:spMkLst>
        </pc:spChg>
        <pc:spChg chg="add del">
          <ac:chgData name="Sjoerd van Dorp" userId="fc525120d7af0414" providerId="LiveId" clId="{98445E5D-61A4-4D29-A540-1DAFB091BBB4}" dt="2024-01-09T17:23:18.713" v="304" actId="26606"/>
          <ac:spMkLst>
            <pc:docMk/>
            <pc:sldMk cId="1820396095" sldId="266"/>
            <ac:spMk id="24" creationId="{D0300FD3-5AF1-6305-15FA-9078072672E2}"/>
          </ac:spMkLst>
        </pc:spChg>
        <pc:spChg chg="add">
          <ac:chgData name="Sjoerd van Dorp" userId="fc525120d7af0414" providerId="LiveId" clId="{98445E5D-61A4-4D29-A540-1DAFB091BBB4}" dt="2024-01-09T17:23:58.400" v="310" actId="26606"/>
          <ac:spMkLst>
            <pc:docMk/>
            <pc:sldMk cId="1820396095" sldId="266"/>
            <ac:spMk id="25" creationId="{345A976A-8DE3-4B67-B94B-2044FDD12899}"/>
          </ac:spMkLst>
        </pc:spChg>
        <pc:spChg chg="add del">
          <ac:chgData name="Sjoerd van Dorp" userId="fc525120d7af0414" providerId="LiveId" clId="{98445E5D-61A4-4D29-A540-1DAFB091BBB4}" dt="2024-01-09T17:23:44.797" v="306" actId="26606"/>
          <ac:spMkLst>
            <pc:docMk/>
            <pc:sldMk cId="1820396095" sldId="266"/>
            <ac:spMk id="26" creationId="{345A976A-8DE3-4B67-B94B-2044FDD12899}"/>
          </ac:spMkLst>
        </pc:spChg>
        <pc:spChg chg="add del">
          <ac:chgData name="Sjoerd van Dorp" userId="fc525120d7af0414" providerId="LiveId" clId="{98445E5D-61A4-4D29-A540-1DAFB091BBB4}" dt="2024-01-09T17:23:44.797" v="306" actId="26606"/>
          <ac:spMkLst>
            <pc:docMk/>
            <pc:sldMk cId="1820396095" sldId="266"/>
            <ac:spMk id="27" creationId="{6EAAA1B9-2DDB-49C9-A037-A523D2F13C15}"/>
          </ac:spMkLst>
        </pc:spChg>
        <pc:spChg chg="add">
          <ac:chgData name="Sjoerd van Dorp" userId="fc525120d7af0414" providerId="LiveId" clId="{98445E5D-61A4-4D29-A540-1DAFB091BBB4}" dt="2024-01-09T17:23:58.400" v="310" actId="26606"/>
          <ac:spMkLst>
            <pc:docMk/>
            <pc:sldMk cId="1820396095" sldId="266"/>
            <ac:spMk id="34" creationId="{6EAAA1B9-2DDB-49C9-A037-A523D2F13C15}"/>
          </ac:spMkLst>
        </pc:spChg>
        <pc:grpChg chg="add del">
          <ac:chgData name="Sjoerd van Dorp" userId="fc525120d7af0414" providerId="LiveId" clId="{98445E5D-61A4-4D29-A540-1DAFB091BBB4}" dt="2024-01-09T17:15:34.734" v="198" actId="26606"/>
          <ac:grpSpMkLst>
            <pc:docMk/>
            <pc:sldMk cId="1820396095" sldId="266"/>
            <ac:grpSpMk id="14" creationId="{25EE5136-01F1-466C-962D-BA9B4C6757AA}"/>
          </ac:grpSpMkLst>
        </pc:grpChg>
        <pc:grpChg chg="add del">
          <ac:chgData name="Sjoerd van Dorp" userId="fc525120d7af0414" providerId="LiveId" clId="{98445E5D-61A4-4D29-A540-1DAFB091BBB4}" dt="2024-01-09T17:23:58.400" v="310" actId="26606"/>
          <ac:grpSpMkLst>
            <pc:docMk/>
            <pc:sldMk cId="1820396095" sldId="266"/>
            <ac:grpSpMk id="19" creationId="{25EE5136-01F1-466C-962D-BA9B4C6757AA}"/>
          </ac:grpSpMkLst>
        </pc:grpChg>
        <pc:grpChg chg="add del">
          <ac:chgData name="Sjoerd van Dorp" userId="fc525120d7af0414" providerId="LiveId" clId="{98445E5D-61A4-4D29-A540-1DAFB091BBB4}" dt="2024-01-09T17:23:44.797" v="306" actId="26606"/>
          <ac:grpSpMkLst>
            <pc:docMk/>
            <pc:sldMk cId="1820396095" sldId="266"/>
            <ac:grpSpMk id="28" creationId="{B441F8D5-EBCE-4FB9-91A9-3425971C1F99}"/>
          </ac:grpSpMkLst>
        </pc:grpChg>
        <pc:grpChg chg="add">
          <ac:chgData name="Sjoerd van Dorp" userId="fc525120d7af0414" providerId="LiveId" clId="{98445E5D-61A4-4D29-A540-1DAFB091BBB4}" dt="2024-01-09T17:23:58.400" v="310" actId="26606"/>
          <ac:grpSpMkLst>
            <pc:docMk/>
            <pc:sldMk cId="1820396095" sldId="266"/>
            <ac:grpSpMk id="29" creationId="{B441F8D5-EBCE-4FB9-91A9-3425971C1F99}"/>
          </ac:grpSpMkLst>
        </pc:grpChg>
        <pc:grpChg chg="add del">
          <ac:chgData name="Sjoerd van Dorp" userId="fc525120d7af0414" providerId="LiveId" clId="{98445E5D-61A4-4D29-A540-1DAFB091BBB4}" dt="2024-01-09T17:23:44.797" v="306" actId="26606"/>
          <ac:grpSpMkLst>
            <pc:docMk/>
            <pc:sldMk cId="1820396095" sldId="266"/>
            <ac:grpSpMk id="33" creationId="{08701F99-7E4C-4B92-A4B5-307CDFB7A4DE}"/>
          </ac:grpSpMkLst>
        </pc:grpChg>
        <pc:grpChg chg="add">
          <ac:chgData name="Sjoerd van Dorp" userId="fc525120d7af0414" providerId="LiveId" clId="{98445E5D-61A4-4D29-A540-1DAFB091BBB4}" dt="2024-01-09T17:23:58.400" v="310" actId="26606"/>
          <ac:grpSpMkLst>
            <pc:docMk/>
            <pc:sldMk cId="1820396095" sldId="266"/>
            <ac:grpSpMk id="35" creationId="{08701F99-7E4C-4B92-A4B5-307CDFB7A4DE}"/>
          </ac:grpSpMkLst>
        </pc:grpChg>
        <pc:graphicFrameChg chg="add del">
          <ac:chgData name="Sjoerd van Dorp" userId="fc525120d7af0414" providerId="LiveId" clId="{98445E5D-61A4-4D29-A540-1DAFB091BBB4}" dt="2024-01-09T17:23:44.797" v="306" actId="26606"/>
          <ac:graphicFrameMkLst>
            <pc:docMk/>
            <pc:sldMk cId="1820396095" sldId="266"/>
            <ac:graphicFrameMk id="38" creationId="{44FA89DB-4CB0-02F9-19D9-64B317C5C4AD}"/>
          </ac:graphicFrameMkLst>
        </pc:graphicFrameChg>
        <pc:graphicFrameChg chg="add">
          <ac:chgData name="Sjoerd van Dorp" userId="fc525120d7af0414" providerId="LiveId" clId="{98445E5D-61A4-4D29-A540-1DAFB091BBB4}" dt="2024-01-09T17:23:58.400" v="310" actId="26606"/>
          <ac:graphicFrameMkLst>
            <pc:docMk/>
            <pc:sldMk cId="1820396095" sldId="266"/>
            <ac:graphicFrameMk id="42" creationId="{6491D3E9-77C8-C2BB-9806-D3F2C793BD0B}"/>
          </ac:graphicFrameMkLst>
        </pc:graphicFrameChg>
        <pc:picChg chg="add del">
          <ac:chgData name="Sjoerd van Dorp" userId="fc525120d7af0414" providerId="LiveId" clId="{98445E5D-61A4-4D29-A540-1DAFB091BBB4}" dt="2024-01-09T17:15:40.389" v="202" actId="26606"/>
          <ac:picMkLst>
            <pc:docMk/>
            <pc:sldMk cId="1820396095" sldId="266"/>
            <ac:picMk id="5" creationId="{32D9F7D3-EBF7-D0EF-59BD-F4AE6E44C198}"/>
          </ac:picMkLst>
        </pc:picChg>
        <pc:picChg chg="add del">
          <ac:chgData name="Sjoerd van Dorp" userId="fc525120d7af0414" providerId="LiveId" clId="{98445E5D-61A4-4D29-A540-1DAFB091BBB4}" dt="2024-01-09T17:15:34.734" v="198" actId="26606"/>
          <ac:picMkLst>
            <pc:docMk/>
            <pc:sldMk cId="1820396095" sldId="266"/>
            <ac:picMk id="7" creationId="{B248D685-A963-38B4-FD0F-35AEF7D68CAC}"/>
          </ac:picMkLst>
        </pc:picChg>
        <pc:picChg chg="add del">
          <ac:chgData name="Sjoerd van Dorp" userId="fc525120d7af0414" providerId="LiveId" clId="{98445E5D-61A4-4D29-A540-1DAFB091BBB4}" dt="2024-01-09T17:23:18.713" v="304" actId="26606"/>
          <ac:picMkLst>
            <pc:docMk/>
            <pc:sldMk cId="1820396095" sldId="266"/>
            <ac:picMk id="8" creationId="{6CE1281A-E184-1823-CADE-9EE8C33A3FA4}"/>
          </ac:picMkLst>
        </pc:picChg>
        <pc:picChg chg="add del">
          <ac:chgData name="Sjoerd van Dorp" userId="fc525120d7af0414" providerId="LiveId" clId="{98445E5D-61A4-4D29-A540-1DAFB091BBB4}" dt="2024-01-09T17:15:39.393" v="200" actId="26606"/>
          <ac:picMkLst>
            <pc:docMk/>
            <pc:sldMk cId="1820396095" sldId="266"/>
            <ac:picMk id="21" creationId="{1780BDCB-99F7-DE22-7080-2AE7FF56E6CE}"/>
          </ac:picMkLst>
        </pc:picChg>
        <pc:picChg chg="add del">
          <ac:chgData name="Sjoerd van Dorp" userId="fc525120d7af0414" providerId="LiveId" clId="{98445E5D-61A4-4D29-A540-1DAFB091BBB4}" dt="2024-01-09T17:23:56.541" v="309" actId="478"/>
          <ac:picMkLst>
            <pc:docMk/>
            <pc:sldMk cId="1820396095" sldId="266"/>
            <ac:picMk id="22" creationId="{B248D685-A963-38B4-FD0F-35AEF7D68CAC}"/>
          </ac:picMkLst>
        </pc:picChg>
      </pc:sldChg>
    </pc:docChg>
  </pc:docChgLst>
  <pc:docChgLst>
    <pc:chgData name="Sjoerd van Dorp" userId="fc525120d7af0414" providerId="LiveId" clId="{8592B28F-8028-40E6-92A8-8B9CDE21BB64}"/>
    <pc:docChg chg="undo custSel addSld modSld">
      <pc:chgData name="Sjoerd van Dorp" userId="fc525120d7af0414" providerId="LiveId" clId="{8592B28F-8028-40E6-92A8-8B9CDE21BB64}" dt="2023-11-21T17:03:22.425" v="255" actId="20577"/>
      <pc:docMkLst>
        <pc:docMk/>
      </pc:docMkLst>
      <pc:sldChg chg="addSp modSp new mod setBg">
        <pc:chgData name="Sjoerd van Dorp" userId="fc525120d7af0414" providerId="LiveId" clId="{8592B28F-8028-40E6-92A8-8B9CDE21BB64}" dt="2023-11-21T16:59:35.486" v="197" actId="26606"/>
        <pc:sldMkLst>
          <pc:docMk/>
          <pc:sldMk cId="2022340780" sldId="256"/>
        </pc:sldMkLst>
        <pc:spChg chg="mod">
          <ac:chgData name="Sjoerd van Dorp" userId="fc525120d7af0414" providerId="LiveId" clId="{8592B28F-8028-40E6-92A8-8B9CDE21BB64}" dt="2023-11-21T16:59:35.486" v="197" actId="26606"/>
          <ac:spMkLst>
            <pc:docMk/>
            <pc:sldMk cId="2022340780" sldId="256"/>
            <ac:spMk id="2" creationId="{0A234A62-02FB-6386-CB90-5F6E4458610F}"/>
          </ac:spMkLst>
        </pc:spChg>
        <pc:spChg chg="mod">
          <ac:chgData name="Sjoerd van Dorp" userId="fc525120d7af0414" providerId="LiveId" clId="{8592B28F-8028-40E6-92A8-8B9CDE21BB64}" dt="2023-11-21T16:59:35.486" v="197" actId="26606"/>
          <ac:spMkLst>
            <pc:docMk/>
            <pc:sldMk cId="2022340780" sldId="256"/>
            <ac:spMk id="3" creationId="{5C0723EC-5A17-D996-5BEE-DCEEB398C936}"/>
          </ac:spMkLst>
        </pc:spChg>
        <pc:spChg chg="add">
          <ac:chgData name="Sjoerd van Dorp" userId="fc525120d7af0414" providerId="LiveId" clId="{8592B28F-8028-40E6-92A8-8B9CDE21BB64}" dt="2023-11-21T16:59:35.486" v="197" actId="26606"/>
          <ac:spMkLst>
            <pc:docMk/>
            <pc:sldMk cId="2022340780" sldId="256"/>
            <ac:spMk id="8" creationId="{907EF6B7-1338-4443-8C46-6A318D952DFD}"/>
          </ac:spMkLst>
        </pc:spChg>
        <pc:spChg chg="add">
          <ac:chgData name="Sjoerd van Dorp" userId="fc525120d7af0414" providerId="LiveId" clId="{8592B28F-8028-40E6-92A8-8B9CDE21BB64}" dt="2023-11-21T16:59:35.486" v="197" actId="26606"/>
          <ac:spMkLst>
            <pc:docMk/>
            <pc:sldMk cId="2022340780" sldId="256"/>
            <ac:spMk id="10" creationId="{DAAE4CDD-124C-4DCF-9584-B6033B545DD5}"/>
          </ac:spMkLst>
        </pc:spChg>
        <pc:spChg chg="add">
          <ac:chgData name="Sjoerd van Dorp" userId="fc525120d7af0414" providerId="LiveId" clId="{8592B28F-8028-40E6-92A8-8B9CDE21BB64}" dt="2023-11-21T16:59:35.486" v="197" actId="26606"/>
          <ac:spMkLst>
            <pc:docMk/>
            <pc:sldMk cId="2022340780" sldId="256"/>
            <ac:spMk id="12" creationId="{081E4A58-353D-44AE-B2FC-2A74E2E400F7}"/>
          </ac:spMkLst>
        </pc:spChg>
      </pc:sldChg>
      <pc:sldChg chg="addSp delSp modSp new mod setBg modNotesTx">
        <pc:chgData name="Sjoerd van Dorp" userId="fc525120d7af0414" providerId="LiveId" clId="{8592B28F-8028-40E6-92A8-8B9CDE21BB64}" dt="2023-11-21T17:03:13.270" v="242" actId="20577"/>
        <pc:sldMkLst>
          <pc:docMk/>
          <pc:sldMk cId="4017732545" sldId="257"/>
        </pc:sldMkLst>
        <pc:spChg chg="mod">
          <ac:chgData name="Sjoerd van Dorp" userId="fc525120d7af0414" providerId="LiveId" clId="{8592B28F-8028-40E6-92A8-8B9CDE21BB64}" dt="2023-11-21T17:02:24.617" v="226" actId="20577"/>
          <ac:spMkLst>
            <pc:docMk/>
            <pc:sldMk cId="4017732545" sldId="257"/>
            <ac:spMk id="2" creationId="{ABBE322B-8A93-A196-1A7A-2856E3A40445}"/>
          </ac:spMkLst>
        </pc:spChg>
        <pc:spChg chg="del mod">
          <ac:chgData name="Sjoerd van Dorp" userId="fc525120d7af0414" providerId="LiveId" clId="{8592B28F-8028-40E6-92A8-8B9CDE21BB64}" dt="2023-11-21T16:56:13.655" v="75"/>
          <ac:spMkLst>
            <pc:docMk/>
            <pc:sldMk cId="4017732545" sldId="257"/>
            <ac:spMk id="3" creationId="{505FA66D-6829-6E4C-BA1B-39529C06C328}"/>
          </ac:spMkLst>
        </pc:spChg>
        <pc:spChg chg="add">
          <ac:chgData name="Sjoerd van Dorp" userId="fc525120d7af0414" providerId="LiveId" clId="{8592B28F-8028-40E6-92A8-8B9CDE21BB64}" dt="2023-11-21T16:57:04.975" v="120" actId="26606"/>
          <ac:spMkLst>
            <pc:docMk/>
            <pc:sldMk cId="4017732545" sldId="257"/>
            <ac:spMk id="9" creationId="{D4771268-CB57-404A-9271-370EB28F6090}"/>
          </ac:spMkLst>
        </pc:spChg>
        <pc:spChg chg="add mod">
          <ac:chgData name="Sjoerd van Dorp" userId="fc525120d7af0414" providerId="LiveId" clId="{8592B28F-8028-40E6-92A8-8B9CDE21BB64}" dt="2023-11-21T17:01:10.468" v="223" actId="1076"/>
          <ac:spMkLst>
            <pc:docMk/>
            <pc:sldMk cId="4017732545" sldId="257"/>
            <ac:spMk id="10" creationId="{B96E42AF-8761-2C8D-39ED-5CE008E420C1}"/>
          </ac:spMkLst>
        </pc:spChg>
        <pc:picChg chg="add mod">
          <ac:chgData name="Sjoerd van Dorp" userId="fc525120d7af0414" providerId="LiveId" clId="{8592B28F-8028-40E6-92A8-8B9CDE21BB64}" dt="2023-11-21T17:00:43.222" v="215" actId="1076"/>
          <ac:picMkLst>
            <pc:docMk/>
            <pc:sldMk cId="4017732545" sldId="257"/>
            <ac:picMk id="4" creationId="{76B89674-B1B2-C6C9-5354-EE6ADAA91035}"/>
          </ac:picMkLst>
        </pc:picChg>
        <pc:picChg chg="add mod">
          <ac:chgData name="Sjoerd van Dorp" userId="fc525120d7af0414" providerId="LiveId" clId="{8592B28F-8028-40E6-92A8-8B9CDE21BB64}" dt="2023-11-21T17:00:42.336" v="214" actId="1076"/>
          <ac:picMkLst>
            <pc:docMk/>
            <pc:sldMk cId="4017732545" sldId="257"/>
            <ac:picMk id="6" creationId="{D4F3B51A-13A6-7526-9262-D4A553949CA5}"/>
          </ac:picMkLst>
        </pc:picChg>
        <pc:cxnChg chg="add del mod">
          <ac:chgData name="Sjoerd van Dorp" userId="fc525120d7af0414" providerId="LiveId" clId="{8592B28F-8028-40E6-92A8-8B9CDE21BB64}" dt="2023-11-21T17:01:00.025" v="219" actId="11529"/>
          <ac:cxnSpMkLst>
            <pc:docMk/>
            <pc:sldMk cId="4017732545" sldId="257"/>
            <ac:cxnSpMk id="8" creationId="{D8AF6F55-F7D7-B496-DC5C-49078A9951B4}"/>
          </ac:cxnSpMkLst>
        </pc:cxnChg>
      </pc:sldChg>
      <pc:sldChg chg="addSp delSp modSp new mod setBg modNotesTx">
        <pc:chgData name="Sjoerd van Dorp" userId="fc525120d7af0414" providerId="LiveId" clId="{8592B28F-8028-40E6-92A8-8B9CDE21BB64}" dt="2023-11-21T17:02:56.914" v="233" actId="20577"/>
        <pc:sldMkLst>
          <pc:docMk/>
          <pc:sldMk cId="3025531328" sldId="258"/>
        </pc:sldMkLst>
        <pc:spChg chg="mod">
          <ac:chgData name="Sjoerd van Dorp" userId="fc525120d7af0414" providerId="LiveId" clId="{8592B28F-8028-40E6-92A8-8B9CDE21BB64}" dt="2023-11-21T16:57:02.177" v="119" actId="26606"/>
          <ac:spMkLst>
            <pc:docMk/>
            <pc:sldMk cId="3025531328" sldId="258"/>
            <ac:spMk id="2" creationId="{BA492D9F-1F32-697E-C931-EFAD37285EA9}"/>
          </ac:spMkLst>
        </pc:spChg>
        <pc:spChg chg="del">
          <ac:chgData name="Sjoerd van Dorp" userId="fc525120d7af0414" providerId="LiveId" clId="{8592B28F-8028-40E6-92A8-8B9CDE21BB64}" dt="2023-11-21T16:56:45.967" v="99"/>
          <ac:spMkLst>
            <pc:docMk/>
            <pc:sldMk cId="3025531328" sldId="258"/>
            <ac:spMk id="3" creationId="{1E6BB4BD-F27C-6406-BBEC-F65343D5D67B}"/>
          </ac:spMkLst>
        </pc:spChg>
        <pc:spChg chg="add">
          <ac:chgData name="Sjoerd van Dorp" userId="fc525120d7af0414" providerId="LiveId" clId="{8592B28F-8028-40E6-92A8-8B9CDE21BB64}" dt="2023-11-21T16:57:02.177" v="119" actId="26606"/>
          <ac:spMkLst>
            <pc:docMk/>
            <pc:sldMk cId="3025531328" sldId="258"/>
            <ac:spMk id="9" creationId="{D4771268-CB57-404A-9271-370EB28F6090}"/>
          </ac:spMkLst>
        </pc:spChg>
        <pc:picChg chg="add mod">
          <ac:chgData name="Sjoerd van Dorp" userId="fc525120d7af0414" providerId="LiveId" clId="{8592B28F-8028-40E6-92A8-8B9CDE21BB64}" dt="2023-11-21T16:57:02.177" v="119" actId="26606"/>
          <ac:picMkLst>
            <pc:docMk/>
            <pc:sldMk cId="3025531328" sldId="258"/>
            <ac:picMk id="4" creationId="{AA273824-770B-7DB7-C7BF-94EAD0D1E25D}"/>
          </ac:picMkLst>
        </pc:picChg>
      </pc:sldChg>
      <pc:sldChg chg="addSp delSp modSp new mod setBg modNotesTx">
        <pc:chgData name="Sjoerd van Dorp" userId="fc525120d7af0414" providerId="LiveId" clId="{8592B28F-8028-40E6-92A8-8B9CDE21BB64}" dt="2023-11-21T17:03:01.938" v="234" actId="20577"/>
        <pc:sldMkLst>
          <pc:docMk/>
          <pc:sldMk cId="2440147610" sldId="259"/>
        </pc:sldMkLst>
        <pc:spChg chg="mod">
          <ac:chgData name="Sjoerd van Dorp" userId="fc525120d7af0414" providerId="LiveId" clId="{8592B28F-8028-40E6-92A8-8B9CDE21BB64}" dt="2023-11-21T16:57:52.512" v="182" actId="26606"/>
          <ac:spMkLst>
            <pc:docMk/>
            <pc:sldMk cId="2440147610" sldId="259"/>
            <ac:spMk id="2" creationId="{0FBFD5FA-F917-5D6E-4AE9-40C2A3369ECC}"/>
          </ac:spMkLst>
        </pc:spChg>
        <pc:spChg chg="del">
          <ac:chgData name="Sjoerd van Dorp" userId="fc525120d7af0414" providerId="LiveId" clId="{8592B28F-8028-40E6-92A8-8B9CDE21BB64}" dt="2023-11-21T16:57:49.670" v="181"/>
          <ac:spMkLst>
            <pc:docMk/>
            <pc:sldMk cId="2440147610" sldId="259"/>
            <ac:spMk id="3" creationId="{FA8E5BF5-5256-4071-7A4C-177D9FAB0E12}"/>
          </ac:spMkLst>
        </pc:spChg>
        <pc:spChg chg="add del">
          <ac:chgData name="Sjoerd van Dorp" userId="fc525120d7af0414" providerId="LiveId" clId="{8592B28F-8028-40E6-92A8-8B9CDE21BB64}" dt="2023-11-21T17:02:47.651" v="228" actId="22"/>
          <ac:spMkLst>
            <pc:docMk/>
            <pc:sldMk cId="2440147610" sldId="259"/>
            <ac:spMk id="6" creationId="{7FC0D7F4-9661-873E-C20B-D6CC149CAA89}"/>
          </ac:spMkLst>
        </pc:spChg>
        <pc:spChg chg="add">
          <ac:chgData name="Sjoerd van Dorp" userId="fc525120d7af0414" providerId="LiveId" clId="{8592B28F-8028-40E6-92A8-8B9CDE21BB64}" dt="2023-11-21T16:57:52.512" v="182" actId="26606"/>
          <ac:spMkLst>
            <pc:docMk/>
            <pc:sldMk cId="2440147610" sldId="259"/>
            <ac:spMk id="9" creationId="{D4771268-CB57-404A-9271-370EB28F6090}"/>
          </ac:spMkLst>
        </pc:spChg>
        <pc:picChg chg="add mod">
          <ac:chgData name="Sjoerd van Dorp" userId="fc525120d7af0414" providerId="LiveId" clId="{8592B28F-8028-40E6-92A8-8B9CDE21BB64}" dt="2023-11-21T16:57:52.512" v="182" actId="26606"/>
          <ac:picMkLst>
            <pc:docMk/>
            <pc:sldMk cId="2440147610" sldId="259"/>
            <ac:picMk id="4" creationId="{3288BEAF-0D9F-B78B-B9D2-63E9D1137367}"/>
          </ac:picMkLst>
        </pc:picChg>
      </pc:sldChg>
      <pc:sldChg chg="addSp delSp modSp new mod setBg modNotesTx">
        <pc:chgData name="Sjoerd van Dorp" userId="fc525120d7af0414" providerId="LiveId" clId="{8592B28F-8028-40E6-92A8-8B9CDE21BB64}" dt="2023-11-21T17:03:22.425" v="255" actId="20577"/>
        <pc:sldMkLst>
          <pc:docMk/>
          <pc:sldMk cId="3021324061" sldId="260"/>
        </pc:sldMkLst>
        <pc:spChg chg="mod">
          <ac:chgData name="Sjoerd van Dorp" userId="fc525120d7af0414" providerId="LiveId" clId="{8592B28F-8028-40E6-92A8-8B9CDE21BB64}" dt="2023-11-21T16:59:16.596" v="196" actId="26606"/>
          <ac:spMkLst>
            <pc:docMk/>
            <pc:sldMk cId="3021324061" sldId="260"/>
            <ac:spMk id="2" creationId="{BC7A7874-33C1-2F01-4BD1-218F7165B32D}"/>
          </ac:spMkLst>
        </pc:spChg>
        <pc:spChg chg="del">
          <ac:chgData name="Sjoerd van Dorp" userId="fc525120d7af0414" providerId="LiveId" clId="{8592B28F-8028-40E6-92A8-8B9CDE21BB64}" dt="2023-11-21T16:59:11.101" v="195"/>
          <ac:spMkLst>
            <pc:docMk/>
            <pc:sldMk cId="3021324061" sldId="260"/>
            <ac:spMk id="3" creationId="{7DBBEE4F-3BFF-DF29-7FE8-583A06ED091E}"/>
          </ac:spMkLst>
        </pc:spChg>
        <pc:spChg chg="add">
          <ac:chgData name="Sjoerd van Dorp" userId="fc525120d7af0414" providerId="LiveId" clId="{8592B28F-8028-40E6-92A8-8B9CDE21BB64}" dt="2023-11-21T16:59:16.596" v="196" actId="26606"/>
          <ac:spMkLst>
            <pc:docMk/>
            <pc:sldMk cId="3021324061" sldId="260"/>
            <ac:spMk id="9" creationId="{D4771268-CB57-404A-9271-370EB28F6090}"/>
          </ac:spMkLst>
        </pc:spChg>
        <pc:picChg chg="add mod">
          <ac:chgData name="Sjoerd van Dorp" userId="fc525120d7af0414" providerId="LiveId" clId="{8592B28F-8028-40E6-92A8-8B9CDE21BB64}" dt="2023-11-21T16:59:16.596" v="196" actId="26606"/>
          <ac:picMkLst>
            <pc:docMk/>
            <pc:sldMk cId="3021324061" sldId="260"/>
            <ac:picMk id="4" creationId="{007D68E3-FAF7-910A-3D21-B7A79AC01E93}"/>
          </ac:picMkLst>
        </pc:picChg>
      </pc:sldChg>
    </pc:docChg>
  </pc:docChgLst>
  <pc:docChgLst>
    <pc:chgData name="Sjoerd van Dorp" userId="fc525120d7af0414" providerId="LiveId" clId="{18F6CBD1-CB36-4E65-A56D-B32B2F7A63C9}"/>
    <pc:docChg chg="undo custSel addSld delSld modSld">
      <pc:chgData name="Sjoerd van Dorp" userId="fc525120d7af0414" providerId="LiveId" clId="{18F6CBD1-CB36-4E65-A56D-B32B2F7A63C9}" dt="2023-12-11T15:04:40.570" v="152" actId="26606"/>
      <pc:docMkLst>
        <pc:docMk/>
      </pc:docMkLst>
      <pc:sldChg chg="modSp mod">
        <pc:chgData name="Sjoerd van Dorp" userId="fc525120d7af0414" providerId="LiveId" clId="{18F6CBD1-CB36-4E65-A56D-B32B2F7A63C9}" dt="2023-12-11T14:59:49.813" v="20" actId="20577"/>
        <pc:sldMkLst>
          <pc:docMk/>
          <pc:sldMk cId="2022340780" sldId="256"/>
        </pc:sldMkLst>
        <pc:spChg chg="mod">
          <ac:chgData name="Sjoerd van Dorp" userId="fc525120d7af0414" providerId="LiveId" clId="{18F6CBD1-CB36-4E65-A56D-B32B2F7A63C9}" dt="2023-12-11T14:59:49.813" v="20" actId="20577"/>
          <ac:spMkLst>
            <pc:docMk/>
            <pc:sldMk cId="2022340780" sldId="256"/>
            <ac:spMk id="3" creationId="{5C0723EC-5A17-D996-5BEE-DCEEB398C936}"/>
          </ac:spMkLst>
        </pc:spChg>
      </pc:sldChg>
      <pc:sldChg chg="addSp delSp modSp mod modNotesTx">
        <pc:chgData name="Sjoerd van Dorp" userId="fc525120d7af0414" providerId="LiveId" clId="{18F6CBD1-CB36-4E65-A56D-B32B2F7A63C9}" dt="2023-12-11T15:01:32.985" v="42"/>
        <pc:sldMkLst>
          <pc:docMk/>
          <pc:sldMk cId="4017732545" sldId="257"/>
        </pc:sldMkLst>
        <pc:spChg chg="add del mod">
          <ac:chgData name="Sjoerd van Dorp" userId="fc525120d7af0414" providerId="LiveId" clId="{18F6CBD1-CB36-4E65-A56D-B32B2F7A63C9}" dt="2023-12-11T15:00:34.026" v="37" actId="478"/>
          <ac:spMkLst>
            <pc:docMk/>
            <pc:sldMk cId="4017732545" sldId="257"/>
            <ac:spMk id="5" creationId="{D6E9D3D3-0093-13BC-BF44-B346CEDDAB2E}"/>
          </ac:spMkLst>
        </pc:spChg>
        <pc:picChg chg="del">
          <ac:chgData name="Sjoerd van Dorp" userId="fc525120d7af0414" providerId="LiveId" clId="{18F6CBD1-CB36-4E65-A56D-B32B2F7A63C9}" dt="2023-12-11T15:00:31.914" v="35" actId="478"/>
          <ac:picMkLst>
            <pc:docMk/>
            <pc:sldMk cId="4017732545" sldId="257"/>
            <ac:picMk id="4" creationId="{76B89674-B1B2-C6C9-5354-EE6ADAA91035}"/>
          </ac:picMkLst>
        </pc:picChg>
        <pc:picChg chg="del">
          <ac:chgData name="Sjoerd van Dorp" userId="fc525120d7af0414" providerId="LiveId" clId="{18F6CBD1-CB36-4E65-A56D-B32B2F7A63C9}" dt="2023-12-11T15:00:32.859" v="36" actId="478"/>
          <ac:picMkLst>
            <pc:docMk/>
            <pc:sldMk cId="4017732545" sldId="257"/>
            <ac:picMk id="6" creationId="{D4F3B51A-13A6-7526-9262-D4A553949CA5}"/>
          </ac:picMkLst>
        </pc:picChg>
        <pc:picChg chg="add">
          <ac:chgData name="Sjoerd van Dorp" userId="fc525120d7af0414" providerId="LiveId" clId="{18F6CBD1-CB36-4E65-A56D-B32B2F7A63C9}" dt="2023-12-11T15:00:58.795" v="38" actId="22"/>
          <ac:picMkLst>
            <pc:docMk/>
            <pc:sldMk cId="4017732545" sldId="257"/>
            <ac:picMk id="8" creationId="{07DD6B47-C3FB-B134-3BE1-2CCE2FE2CBA0}"/>
          </ac:picMkLst>
        </pc:picChg>
        <pc:picChg chg="add mod">
          <ac:chgData name="Sjoerd van Dorp" userId="fc525120d7af0414" providerId="LiveId" clId="{18F6CBD1-CB36-4E65-A56D-B32B2F7A63C9}" dt="2023-12-11T15:01:17.838" v="41" actId="1076"/>
          <ac:picMkLst>
            <pc:docMk/>
            <pc:sldMk cId="4017732545" sldId="257"/>
            <ac:picMk id="12" creationId="{402BD56B-E5B5-E2B5-A5B6-19C100937E01}"/>
          </ac:picMkLst>
        </pc:picChg>
      </pc:sldChg>
      <pc:sldChg chg="del">
        <pc:chgData name="Sjoerd van Dorp" userId="fc525120d7af0414" providerId="LiveId" clId="{18F6CBD1-CB36-4E65-A56D-B32B2F7A63C9}" dt="2023-12-11T15:01:42.259" v="43" actId="2696"/>
        <pc:sldMkLst>
          <pc:docMk/>
          <pc:sldMk cId="3025531328" sldId="258"/>
        </pc:sldMkLst>
      </pc:sldChg>
      <pc:sldChg chg="del">
        <pc:chgData name="Sjoerd van Dorp" userId="fc525120d7af0414" providerId="LiveId" clId="{18F6CBD1-CB36-4E65-A56D-B32B2F7A63C9}" dt="2023-12-11T15:01:44.191" v="44" actId="2696"/>
        <pc:sldMkLst>
          <pc:docMk/>
          <pc:sldMk cId="2440147610" sldId="259"/>
        </pc:sldMkLst>
      </pc:sldChg>
      <pc:sldChg chg="addSp delSp modSp mod modNotesTx">
        <pc:chgData name="Sjoerd van Dorp" userId="fc525120d7af0414" providerId="LiveId" clId="{18F6CBD1-CB36-4E65-A56D-B32B2F7A63C9}" dt="2023-12-11T15:00:27.719" v="34"/>
        <pc:sldMkLst>
          <pc:docMk/>
          <pc:sldMk cId="3021324061" sldId="260"/>
        </pc:sldMkLst>
        <pc:spChg chg="add del mod">
          <ac:chgData name="Sjoerd van Dorp" userId="fc525120d7af0414" providerId="LiveId" clId="{18F6CBD1-CB36-4E65-A56D-B32B2F7A63C9}" dt="2023-12-11T15:00:06.914" v="25" actId="478"/>
          <ac:spMkLst>
            <pc:docMk/>
            <pc:sldMk cId="3021324061" sldId="260"/>
            <ac:spMk id="5" creationId="{BBAC17DA-6084-EEF1-919C-AABE1AA84085}"/>
          </ac:spMkLst>
        </pc:spChg>
        <pc:spChg chg="add del mod">
          <ac:chgData name="Sjoerd van Dorp" userId="fc525120d7af0414" providerId="LiveId" clId="{18F6CBD1-CB36-4E65-A56D-B32B2F7A63C9}" dt="2023-12-11T15:00:12.330" v="28" actId="478"/>
          <ac:spMkLst>
            <pc:docMk/>
            <pc:sldMk cId="3021324061" sldId="260"/>
            <ac:spMk id="10" creationId="{CA3580E3-4A2D-0F1B-E0F4-107BE45AC9C6}"/>
          </ac:spMkLst>
        </pc:spChg>
        <pc:picChg chg="add del">
          <ac:chgData name="Sjoerd van Dorp" userId="fc525120d7af0414" providerId="LiveId" clId="{18F6CBD1-CB36-4E65-A56D-B32B2F7A63C9}" dt="2023-12-11T15:00:09.556" v="27" actId="478"/>
          <ac:picMkLst>
            <pc:docMk/>
            <pc:sldMk cId="3021324061" sldId="260"/>
            <ac:picMk id="4" creationId="{007D68E3-FAF7-910A-3D21-B7A79AC01E93}"/>
          </ac:picMkLst>
        </pc:picChg>
        <pc:picChg chg="add mod">
          <ac:chgData name="Sjoerd van Dorp" userId="fc525120d7af0414" providerId="LiveId" clId="{18F6CBD1-CB36-4E65-A56D-B32B2F7A63C9}" dt="2023-12-11T15:00:06.516" v="24"/>
          <ac:picMkLst>
            <pc:docMk/>
            <pc:sldMk cId="3021324061" sldId="260"/>
            <ac:picMk id="6" creationId="{C6A3CAF1-D4F8-A49F-B6AC-4288A625AAE2}"/>
          </ac:picMkLst>
        </pc:picChg>
        <pc:picChg chg="add mod">
          <ac:chgData name="Sjoerd van Dorp" userId="fc525120d7af0414" providerId="LiveId" clId="{18F6CBD1-CB36-4E65-A56D-B32B2F7A63C9}" dt="2023-12-11T15:00:17.883" v="33" actId="1076"/>
          <ac:picMkLst>
            <pc:docMk/>
            <pc:sldMk cId="3021324061" sldId="260"/>
            <ac:picMk id="7" creationId="{99681C41-BB4A-1030-254A-066A2F954666}"/>
          </ac:picMkLst>
        </pc:picChg>
      </pc:sldChg>
      <pc:sldChg chg="addSp delSp modSp new mod setBg modNotesTx">
        <pc:chgData name="Sjoerd van Dorp" userId="fc525120d7af0414" providerId="LiveId" clId="{18F6CBD1-CB36-4E65-A56D-B32B2F7A63C9}" dt="2023-12-11T15:03:13.055" v="100" actId="20577"/>
        <pc:sldMkLst>
          <pc:docMk/>
          <pc:sldMk cId="3478049535" sldId="261"/>
        </pc:sldMkLst>
        <pc:spChg chg="add">
          <ac:chgData name="Sjoerd van Dorp" userId="fc525120d7af0414" providerId="LiveId" clId="{18F6CBD1-CB36-4E65-A56D-B32B2F7A63C9}" dt="2023-12-11T15:02:47.176" v="93" actId="26606"/>
          <ac:spMkLst>
            <pc:docMk/>
            <pc:sldMk cId="3478049535" sldId="261"/>
            <ac:spMk id="2" creationId="{2A9E9DEB-E21E-2F5C-3CAB-5D587C32129A}"/>
          </ac:spMkLst>
        </pc:spChg>
        <pc:spChg chg="add del">
          <ac:chgData name="Sjoerd van Dorp" userId="fc525120d7af0414" providerId="LiveId" clId="{18F6CBD1-CB36-4E65-A56D-B32B2F7A63C9}" dt="2023-12-11T15:02:47.171" v="91" actId="26606"/>
          <ac:spMkLst>
            <pc:docMk/>
            <pc:sldMk cId="3478049535" sldId="261"/>
            <ac:spMk id="2" creationId="{6023268D-D1E7-D099-5EFD-671A41D3384A}"/>
          </ac:spMkLst>
        </pc:spChg>
        <pc:spChg chg="add del mod replId">
          <ac:chgData name="Sjoerd van Dorp" userId="fc525120d7af0414" providerId="LiveId" clId="{18F6CBD1-CB36-4E65-A56D-B32B2F7A63C9}" dt="2023-12-11T15:02:26.255" v="81" actId="26606"/>
          <ac:spMkLst>
            <pc:docMk/>
            <pc:sldMk cId="3478049535" sldId="261"/>
            <ac:spMk id="2" creationId="{8D97F32A-787B-6376-21A1-B31809B030CE}"/>
          </ac:spMkLst>
        </pc:spChg>
        <pc:spChg chg="add del">
          <ac:chgData name="Sjoerd van Dorp" userId="fc525120d7af0414" providerId="LiveId" clId="{18F6CBD1-CB36-4E65-A56D-B32B2F7A63C9}" dt="2023-12-11T15:02:19.628" v="67" actId="26606"/>
          <ac:spMkLst>
            <pc:docMk/>
            <pc:sldMk cId="3478049535" sldId="261"/>
            <ac:spMk id="2" creationId="{9C715E6C-CA49-EF5E-BA3C-3F3BC9096FEB}"/>
          </ac:spMkLst>
        </pc:spChg>
        <pc:spChg chg="add del">
          <ac:chgData name="Sjoerd van Dorp" userId="fc525120d7af0414" providerId="LiveId" clId="{18F6CBD1-CB36-4E65-A56D-B32B2F7A63C9}" dt="2023-12-11T15:02:24.718" v="78" actId="26606"/>
          <ac:spMkLst>
            <pc:docMk/>
            <pc:sldMk cId="3478049535" sldId="261"/>
            <ac:spMk id="2" creationId="{A32D480F-5C7C-F701-D696-7C4B86B48571}"/>
          </ac:spMkLst>
        </pc:spChg>
        <pc:spChg chg="add del">
          <ac:chgData name="Sjoerd van Dorp" userId="fc525120d7af0414" providerId="LiveId" clId="{18F6CBD1-CB36-4E65-A56D-B32B2F7A63C9}" dt="2023-12-11T15:02:20.164" v="70" actId="26606"/>
          <ac:spMkLst>
            <pc:docMk/>
            <pc:sldMk cId="3478049535" sldId="261"/>
            <ac:spMk id="2" creationId="{A6DBB439-E43C-DBFB-66AE-130E867CCF02}"/>
          </ac:spMkLst>
        </pc:spChg>
        <pc:spChg chg="add del">
          <ac:chgData name="Sjoerd van Dorp" userId="fc525120d7af0414" providerId="LiveId" clId="{18F6CBD1-CB36-4E65-A56D-B32B2F7A63C9}" dt="2023-12-11T15:02:46.819" v="88" actId="26606"/>
          <ac:spMkLst>
            <pc:docMk/>
            <pc:sldMk cId="3478049535" sldId="261"/>
            <ac:spMk id="2" creationId="{D31D24AB-A0F2-3D04-9CB7-C373C2A0EEEA}"/>
          </ac:spMkLst>
        </pc:spChg>
        <pc:spChg chg="add del">
          <ac:chgData name="Sjoerd van Dorp" userId="fc525120d7af0414" providerId="LiveId" clId="{18F6CBD1-CB36-4E65-A56D-B32B2F7A63C9}" dt="2023-12-11T15:02:21.688" v="73" actId="26606"/>
          <ac:spMkLst>
            <pc:docMk/>
            <pc:sldMk cId="3478049535" sldId="261"/>
            <ac:spMk id="2" creationId="{ED9347F6-2EC6-DD84-E057-A21980C47957}"/>
          </ac:spMkLst>
        </pc:spChg>
        <pc:spChg chg="del">
          <ac:chgData name="Sjoerd van Dorp" userId="fc525120d7af0414" providerId="LiveId" clId="{18F6CBD1-CB36-4E65-A56D-B32B2F7A63C9}" dt="2023-12-11T15:02:10.026" v="59" actId="22"/>
          <ac:spMkLst>
            <pc:docMk/>
            <pc:sldMk cId="3478049535" sldId="261"/>
            <ac:spMk id="3" creationId="{F934F479-335D-F1AD-9361-5B7FCCFE3C22}"/>
          </ac:spMkLst>
        </pc:spChg>
        <pc:spChg chg="add del">
          <ac:chgData name="Sjoerd van Dorp" userId="fc525120d7af0414" providerId="LiveId" clId="{18F6CBD1-CB36-4E65-A56D-B32B2F7A63C9}" dt="2023-12-11T15:02:44.412" v="85" actId="26606"/>
          <ac:spMkLst>
            <pc:docMk/>
            <pc:sldMk cId="3478049535" sldId="261"/>
            <ac:spMk id="9" creationId="{4610199C-F08C-EB11-5F77-1EE378935F12}"/>
          </ac:spMkLst>
        </pc:spChg>
        <pc:spChg chg="add del">
          <ac:chgData name="Sjoerd van Dorp" userId="fc525120d7af0414" providerId="LiveId" clId="{18F6CBD1-CB36-4E65-A56D-B32B2F7A63C9}" dt="2023-12-11T15:02:26.255" v="81" actId="26606"/>
          <ac:spMkLst>
            <pc:docMk/>
            <pc:sldMk cId="3478049535" sldId="261"/>
            <ac:spMk id="10" creationId="{D4771268-CB57-404A-9271-370EB28F6090}"/>
          </ac:spMkLst>
        </pc:spChg>
        <pc:spChg chg="add del">
          <ac:chgData name="Sjoerd van Dorp" userId="fc525120d7af0414" providerId="LiveId" clId="{18F6CBD1-CB36-4E65-A56D-B32B2F7A63C9}" dt="2023-12-11T15:02:44.412" v="85" actId="26606"/>
          <ac:spMkLst>
            <pc:docMk/>
            <pc:sldMk cId="3478049535" sldId="261"/>
            <ac:spMk id="12" creationId="{743AA782-23D1-4521-8CAD-47662984AA08}"/>
          </ac:spMkLst>
        </pc:spChg>
        <pc:spChg chg="add del">
          <ac:chgData name="Sjoerd van Dorp" userId="fc525120d7af0414" providerId="LiveId" clId="{18F6CBD1-CB36-4E65-A56D-B32B2F7A63C9}" dt="2023-12-11T15:02:44.412" v="85" actId="26606"/>
          <ac:spMkLst>
            <pc:docMk/>
            <pc:sldMk cId="3478049535" sldId="261"/>
            <ac:spMk id="14" creationId="{650D18FE-0824-4A46-B22C-A86B52E5780A}"/>
          </ac:spMkLst>
        </pc:spChg>
        <pc:spChg chg="add del">
          <ac:chgData name="Sjoerd van Dorp" userId="fc525120d7af0414" providerId="LiveId" clId="{18F6CBD1-CB36-4E65-A56D-B32B2F7A63C9}" dt="2023-12-11T15:02:19.628" v="67" actId="26606"/>
          <ac:spMkLst>
            <pc:docMk/>
            <pc:sldMk cId="3478049535" sldId="261"/>
            <ac:spMk id="15" creationId="{6753252F-4873-4F63-801D-CC719279A7D5}"/>
          </ac:spMkLst>
        </pc:spChg>
        <pc:spChg chg="add del">
          <ac:chgData name="Sjoerd van Dorp" userId="fc525120d7af0414" providerId="LiveId" clId="{18F6CBD1-CB36-4E65-A56D-B32B2F7A63C9}" dt="2023-12-11T15:02:46.819" v="88" actId="26606"/>
          <ac:spMkLst>
            <pc:docMk/>
            <pc:sldMk cId="3478049535" sldId="261"/>
            <ac:spMk id="16" creationId="{131BAD53-4E89-4F62-BBB7-26359763ED39}"/>
          </ac:spMkLst>
        </pc:spChg>
        <pc:spChg chg="add del">
          <ac:chgData name="Sjoerd van Dorp" userId="fc525120d7af0414" providerId="LiveId" clId="{18F6CBD1-CB36-4E65-A56D-B32B2F7A63C9}" dt="2023-12-11T15:02:19.628" v="67" actId="26606"/>
          <ac:spMkLst>
            <pc:docMk/>
            <pc:sldMk cId="3478049535" sldId="261"/>
            <ac:spMk id="17" creationId="{047C8CCB-F95D-4249-92DD-651249D3535A}"/>
          </ac:spMkLst>
        </pc:spChg>
        <pc:spChg chg="add del">
          <ac:chgData name="Sjoerd van Dorp" userId="fc525120d7af0414" providerId="LiveId" clId="{18F6CBD1-CB36-4E65-A56D-B32B2F7A63C9}" dt="2023-12-11T15:02:46.819" v="88" actId="26606"/>
          <ac:spMkLst>
            <pc:docMk/>
            <pc:sldMk cId="3478049535" sldId="261"/>
            <ac:spMk id="18" creationId="{62756DA2-40EB-4C6F-B962-5822FFB54FB6}"/>
          </ac:spMkLst>
        </pc:spChg>
        <pc:spChg chg="add del">
          <ac:chgData name="Sjoerd van Dorp" userId="fc525120d7af0414" providerId="LiveId" clId="{18F6CBD1-CB36-4E65-A56D-B32B2F7A63C9}" dt="2023-12-11T15:02:20.164" v="70" actId="26606"/>
          <ac:spMkLst>
            <pc:docMk/>
            <pc:sldMk cId="3478049535" sldId="261"/>
            <ac:spMk id="19" creationId="{A4AC5506-6312-4701-8D3C-40187889A947}"/>
          </ac:spMkLst>
        </pc:spChg>
        <pc:spChg chg="add del">
          <ac:chgData name="Sjoerd van Dorp" userId="fc525120d7af0414" providerId="LiveId" clId="{18F6CBD1-CB36-4E65-A56D-B32B2F7A63C9}" dt="2023-12-11T15:02:46.819" v="88" actId="26606"/>
          <ac:spMkLst>
            <pc:docMk/>
            <pc:sldMk cId="3478049535" sldId="261"/>
            <ac:spMk id="20" creationId="{4EB41C7F-EF14-7592-9456-93984FA2B775}"/>
          </ac:spMkLst>
        </pc:spChg>
        <pc:spChg chg="add del">
          <ac:chgData name="Sjoerd van Dorp" userId="fc525120d7af0414" providerId="LiveId" clId="{18F6CBD1-CB36-4E65-A56D-B32B2F7A63C9}" dt="2023-12-11T15:02:21.688" v="73" actId="26606"/>
          <ac:spMkLst>
            <pc:docMk/>
            <pc:sldMk cId="3478049535" sldId="261"/>
            <ac:spMk id="23" creationId="{D4771268-CB57-404A-9271-370EB28F6090}"/>
          </ac:spMkLst>
        </pc:spChg>
        <pc:spChg chg="add del">
          <ac:chgData name="Sjoerd van Dorp" userId="fc525120d7af0414" providerId="LiveId" clId="{18F6CBD1-CB36-4E65-A56D-B32B2F7A63C9}" dt="2023-12-11T15:02:47.171" v="91" actId="26606"/>
          <ac:spMkLst>
            <pc:docMk/>
            <pc:sldMk cId="3478049535" sldId="261"/>
            <ac:spMk id="24" creationId="{743AA782-23D1-4521-8CAD-47662984AA08}"/>
          </ac:spMkLst>
        </pc:spChg>
        <pc:spChg chg="add del">
          <ac:chgData name="Sjoerd van Dorp" userId="fc525120d7af0414" providerId="LiveId" clId="{18F6CBD1-CB36-4E65-A56D-B32B2F7A63C9}" dt="2023-12-11T15:02:47.171" v="91" actId="26606"/>
          <ac:spMkLst>
            <pc:docMk/>
            <pc:sldMk cId="3478049535" sldId="261"/>
            <ac:spMk id="25" creationId="{650D18FE-0824-4A46-B22C-A86B52E5780A}"/>
          </ac:spMkLst>
        </pc:spChg>
        <pc:spChg chg="add del">
          <ac:chgData name="Sjoerd van Dorp" userId="fc525120d7af0414" providerId="LiveId" clId="{18F6CBD1-CB36-4E65-A56D-B32B2F7A63C9}" dt="2023-12-11T15:02:47.171" v="91" actId="26606"/>
          <ac:spMkLst>
            <pc:docMk/>
            <pc:sldMk cId="3478049535" sldId="261"/>
            <ac:spMk id="26" creationId="{4610199C-F08C-EB11-5F77-1EE378935F12}"/>
          </ac:spMkLst>
        </pc:spChg>
        <pc:spChg chg="add del">
          <ac:chgData name="Sjoerd van Dorp" userId="fc525120d7af0414" providerId="LiveId" clId="{18F6CBD1-CB36-4E65-A56D-B32B2F7A63C9}" dt="2023-12-11T15:02:24.718" v="78" actId="26606"/>
          <ac:spMkLst>
            <pc:docMk/>
            <pc:sldMk cId="3478049535" sldId="261"/>
            <ac:spMk id="27" creationId="{A8908DB7-C3A6-4FCB-9820-CEE02B398C4A}"/>
          </ac:spMkLst>
        </pc:spChg>
        <pc:spChg chg="add del">
          <ac:chgData name="Sjoerd van Dorp" userId="fc525120d7af0414" providerId="LiveId" clId="{18F6CBD1-CB36-4E65-A56D-B32B2F7A63C9}" dt="2023-12-11T15:02:24.718" v="78" actId="26606"/>
          <ac:spMkLst>
            <pc:docMk/>
            <pc:sldMk cId="3478049535" sldId="261"/>
            <ac:spMk id="28" creationId="{535742DD-1B16-4E9D-B715-0D74B4574A68}"/>
          </ac:spMkLst>
        </pc:spChg>
        <pc:spChg chg="add">
          <ac:chgData name="Sjoerd van Dorp" userId="fc525120d7af0414" providerId="LiveId" clId="{18F6CBD1-CB36-4E65-A56D-B32B2F7A63C9}" dt="2023-12-11T15:02:47.176" v="93" actId="26606"/>
          <ac:spMkLst>
            <pc:docMk/>
            <pc:sldMk cId="3478049535" sldId="261"/>
            <ac:spMk id="29" creationId="{D4771268-CB57-404A-9271-370EB28F6090}"/>
          </ac:spMkLst>
        </pc:spChg>
        <pc:spChg chg="add del mod replId">
          <ac:chgData name="Sjoerd van Dorp" userId="fc525120d7af0414" providerId="LiveId" clId="{18F6CBD1-CB36-4E65-A56D-B32B2F7A63C9}" dt="2023-12-11T15:02:47.176" v="93" actId="26606"/>
          <ac:spMkLst>
            <pc:docMk/>
            <pc:sldMk cId="3478049535" sldId="261"/>
            <ac:spMk id="30" creationId="{462D56EA-0604-FF16-8660-826EEB3CE619}"/>
          </ac:spMkLst>
        </pc:spChg>
        <pc:picChg chg="add del">
          <ac:chgData name="Sjoerd van Dorp" userId="fc525120d7af0414" providerId="LiveId" clId="{18F6CBD1-CB36-4E65-A56D-B32B2F7A63C9}" dt="2023-12-11T15:02:24.718" v="78" actId="26606"/>
          <ac:picMkLst>
            <pc:docMk/>
            <pc:sldMk cId="3478049535" sldId="261"/>
            <ac:picMk id="5" creationId="{3AEE69DC-17AE-9883-B90B-995B031DA1B3}"/>
          </ac:picMkLst>
        </pc:picChg>
        <pc:picChg chg="add del">
          <ac:chgData name="Sjoerd van Dorp" userId="fc525120d7af0414" providerId="LiveId" clId="{18F6CBD1-CB36-4E65-A56D-B32B2F7A63C9}" dt="2023-12-11T15:02:46.819" v="88" actId="26606"/>
          <ac:picMkLst>
            <pc:docMk/>
            <pc:sldMk cId="3478049535" sldId="261"/>
            <ac:picMk id="5" creationId="{6663714E-542D-85DF-C792-198EAC160599}"/>
          </ac:picMkLst>
        </pc:picChg>
        <pc:picChg chg="add del">
          <ac:chgData name="Sjoerd van Dorp" userId="fc525120d7af0414" providerId="LiveId" clId="{18F6CBD1-CB36-4E65-A56D-B32B2F7A63C9}" dt="2023-12-11T15:02:21.688" v="73" actId="26606"/>
          <ac:picMkLst>
            <pc:docMk/>
            <pc:sldMk cId="3478049535" sldId="261"/>
            <ac:picMk id="5" creationId="{71C1BD61-3201-67B3-9CBD-E962BACA0C5A}"/>
          </ac:picMkLst>
        </pc:picChg>
        <pc:picChg chg="add mod">
          <ac:chgData name="Sjoerd van Dorp" userId="fc525120d7af0414" providerId="LiveId" clId="{18F6CBD1-CB36-4E65-A56D-B32B2F7A63C9}" dt="2023-12-11T15:03:02.632" v="95" actId="27614"/>
          <ac:picMkLst>
            <pc:docMk/>
            <pc:sldMk cId="3478049535" sldId="261"/>
            <ac:picMk id="5" creationId="{9EA398A4-4606-ECE8-372B-1DA369A5FB32}"/>
          </ac:picMkLst>
        </pc:picChg>
        <pc:picChg chg="add del">
          <ac:chgData name="Sjoerd van Dorp" userId="fc525120d7af0414" providerId="LiveId" clId="{18F6CBD1-CB36-4E65-A56D-B32B2F7A63C9}" dt="2023-12-11T15:02:20.164" v="70" actId="26606"/>
          <ac:picMkLst>
            <pc:docMk/>
            <pc:sldMk cId="3478049535" sldId="261"/>
            <ac:picMk id="5" creationId="{A0CAABC7-51B2-B75A-3DC4-9BD4737FEE06}"/>
          </ac:picMkLst>
        </pc:picChg>
        <pc:picChg chg="add del mod replId">
          <ac:chgData name="Sjoerd van Dorp" userId="fc525120d7af0414" providerId="LiveId" clId="{18F6CBD1-CB36-4E65-A56D-B32B2F7A63C9}" dt="2023-12-11T15:02:26.255" v="81" actId="26606"/>
          <ac:picMkLst>
            <pc:docMk/>
            <pc:sldMk cId="3478049535" sldId="261"/>
            <ac:picMk id="5" creationId="{A3C36091-7648-EDD5-E820-001E9CF6E7A3}"/>
          </ac:picMkLst>
        </pc:picChg>
        <pc:picChg chg="add del">
          <ac:chgData name="Sjoerd van Dorp" userId="fc525120d7af0414" providerId="LiveId" clId="{18F6CBD1-CB36-4E65-A56D-B32B2F7A63C9}" dt="2023-12-11T15:02:19.628" v="67" actId="26606"/>
          <ac:picMkLst>
            <pc:docMk/>
            <pc:sldMk cId="3478049535" sldId="261"/>
            <ac:picMk id="5" creationId="{AD374820-2CD6-20D4-E014-10A28FCF1E15}"/>
          </ac:picMkLst>
        </pc:picChg>
        <pc:picChg chg="add del">
          <ac:chgData name="Sjoerd van Dorp" userId="fc525120d7af0414" providerId="LiveId" clId="{18F6CBD1-CB36-4E65-A56D-B32B2F7A63C9}" dt="2023-12-11T15:02:47.171" v="91" actId="26606"/>
          <ac:picMkLst>
            <pc:docMk/>
            <pc:sldMk cId="3478049535" sldId="261"/>
            <ac:picMk id="5" creationId="{B56054BA-1490-D015-F5E8-FF5E35D0715F}"/>
          </ac:picMkLst>
        </pc:picChg>
        <pc:picChg chg="add del mod ord replId">
          <ac:chgData name="Sjoerd van Dorp" userId="fc525120d7af0414" providerId="LiveId" clId="{18F6CBD1-CB36-4E65-A56D-B32B2F7A63C9}" dt="2023-12-11T15:02:47.176" v="93" actId="26606"/>
          <ac:picMkLst>
            <pc:docMk/>
            <pc:sldMk cId="3478049535" sldId="261"/>
            <ac:picMk id="31" creationId="{F8344A9E-7041-F6FD-A738-6C07F7C5F40F}"/>
          </ac:picMkLst>
        </pc:picChg>
      </pc:sldChg>
      <pc:sldChg chg="addSp delSp modSp new mod setBg modNotesTx">
        <pc:chgData name="Sjoerd van Dorp" userId="fc525120d7af0414" providerId="LiveId" clId="{18F6CBD1-CB36-4E65-A56D-B32B2F7A63C9}" dt="2023-12-11T15:04:10.397" v="138"/>
        <pc:sldMkLst>
          <pc:docMk/>
          <pc:sldMk cId="387557844" sldId="262"/>
        </pc:sldMkLst>
        <pc:spChg chg="add">
          <ac:chgData name="Sjoerd van Dorp" userId="fc525120d7af0414" providerId="LiveId" clId="{18F6CBD1-CB36-4E65-A56D-B32B2F7A63C9}" dt="2023-12-11T15:03:56.676" v="136" actId="26606"/>
          <ac:spMkLst>
            <pc:docMk/>
            <pc:sldMk cId="387557844" sldId="262"/>
            <ac:spMk id="2" creationId="{9CB699CB-C069-9749-ACF1-7F013D46786C}"/>
          </ac:spMkLst>
        </pc:spChg>
        <pc:spChg chg="del">
          <ac:chgData name="Sjoerd van Dorp" userId="fc525120d7af0414" providerId="LiveId" clId="{18F6CBD1-CB36-4E65-A56D-B32B2F7A63C9}" dt="2023-12-11T15:03:43.710" v="102"/>
          <ac:spMkLst>
            <pc:docMk/>
            <pc:sldMk cId="387557844" sldId="262"/>
            <ac:spMk id="3" creationId="{BEE816F6-0F28-64C5-5C43-CDC8FDDC290B}"/>
          </ac:spMkLst>
        </pc:spChg>
        <pc:spChg chg="del mod replId">
          <ac:chgData name="Sjoerd van Dorp" userId="fc525120d7af0414" providerId="LiveId" clId="{18F6CBD1-CB36-4E65-A56D-B32B2F7A63C9}" dt="2023-12-11T15:03:56.676" v="136" actId="26606"/>
          <ac:spMkLst>
            <pc:docMk/>
            <pc:sldMk cId="387557844" sldId="262"/>
            <ac:spMk id="6" creationId="{08C71F95-C228-B7BB-D733-199461B97614}"/>
          </ac:spMkLst>
        </pc:spChg>
        <pc:spChg chg="add">
          <ac:chgData name="Sjoerd van Dorp" userId="fc525120d7af0414" providerId="LiveId" clId="{18F6CBD1-CB36-4E65-A56D-B32B2F7A63C9}" dt="2023-12-11T15:03:56.676" v="136" actId="26606"/>
          <ac:spMkLst>
            <pc:docMk/>
            <pc:sldMk cId="387557844" sldId="262"/>
            <ac:spMk id="9" creationId="{A8384FB5-9ADC-4DDC-881B-597D56F5B15D}"/>
          </ac:spMkLst>
        </pc:spChg>
        <pc:spChg chg="add">
          <ac:chgData name="Sjoerd van Dorp" userId="fc525120d7af0414" providerId="LiveId" clId="{18F6CBD1-CB36-4E65-A56D-B32B2F7A63C9}" dt="2023-12-11T15:03:56.676" v="136" actId="26606"/>
          <ac:spMkLst>
            <pc:docMk/>
            <pc:sldMk cId="387557844" sldId="262"/>
            <ac:spMk id="11" creationId="{91E5A9A7-95C6-4F4F-B00E-C82E07FE62EF}"/>
          </ac:spMkLst>
        </pc:spChg>
        <pc:spChg chg="add">
          <ac:chgData name="Sjoerd van Dorp" userId="fc525120d7af0414" providerId="LiveId" clId="{18F6CBD1-CB36-4E65-A56D-B32B2F7A63C9}" dt="2023-12-11T15:03:56.676" v="136" actId="26606"/>
          <ac:spMkLst>
            <pc:docMk/>
            <pc:sldMk cId="387557844" sldId="262"/>
            <ac:spMk id="13" creationId="{D07DD2DE-F619-49DD-B5E7-03A290FF4ED1}"/>
          </ac:spMkLst>
        </pc:spChg>
        <pc:spChg chg="add">
          <ac:chgData name="Sjoerd van Dorp" userId="fc525120d7af0414" providerId="LiveId" clId="{18F6CBD1-CB36-4E65-A56D-B32B2F7A63C9}" dt="2023-12-11T15:03:56.676" v="136" actId="26606"/>
          <ac:spMkLst>
            <pc:docMk/>
            <pc:sldMk cId="387557844" sldId="262"/>
            <ac:spMk id="15" creationId="{85149191-5F60-4A28-AAFF-039F96B0F3EC}"/>
          </ac:spMkLst>
        </pc:spChg>
        <pc:spChg chg="add">
          <ac:chgData name="Sjoerd van Dorp" userId="fc525120d7af0414" providerId="LiveId" clId="{18F6CBD1-CB36-4E65-A56D-B32B2F7A63C9}" dt="2023-12-11T15:03:56.676" v="136" actId="26606"/>
          <ac:spMkLst>
            <pc:docMk/>
            <pc:sldMk cId="387557844" sldId="262"/>
            <ac:spMk id="17" creationId="{F8260ED5-17F7-4158-B241-D51DD4CF1B7E}"/>
          </ac:spMkLst>
        </pc:spChg>
        <pc:picChg chg="add mod">
          <ac:chgData name="Sjoerd van Dorp" userId="fc525120d7af0414" providerId="LiveId" clId="{18F6CBD1-CB36-4E65-A56D-B32B2F7A63C9}" dt="2023-12-11T15:03:58.412" v="137" actId="1076"/>
          <ac:picMkLst>
            <pc:docMk/>
            <pc:sldMk cId="387557844" sldId="262"/>
            <ac:picMk id="4" creationId="{962697FD-D424-A0DA-8067-51C1003EF687}"/>
          </ac:picMkLst>
        </pc:picChg>
        <pc:picChg chg="add del mod replId">
          <ac:chgData name="Sjoerd van Dorp" userId="fc525120d7af0414" providerId="LiveId" clId="{18F6CBD1-CB36-4E65-A56D-B32B2F7A63C9}" dt="2023-12-11T15:03:56.676" v="136" actId="26606"/>
          <ac:picMkLst>
            <pc:docMk/>
            <pc:sldMk cId="387557844" sldId="262"/>
            <ac:picMk id="7" creationId="{658C0DFE-04E5-2E0C-E892-4DD739053A4A}"/>
          </ac:picMkLst>
        </pc:picChg>
      </pc:sldChg>
      <pc:sldChg chg="addSp delSp modSp new mod setBg modNotesTx">
        <pc:chgData name="Sjoerd van Dorp" userId="fc525120d7af0414" providerId="LiveId" clId="{18F6CBD1-CB36-4E65-A56D-B32B2F7A63C9}" dt="2023-12-11T15:04:40.570" v="152" actId="26606"/>
        <pc:sldMkLst>
          <pc:docMk/>
          <pc:sldMk cId="3216198339" sldId="263"/>
        </pc:sldMkLst>
        <pc:spChg chg="add">
          <ac:chgData name="Sjoerd van Dorp" userId="fc525120d7af0414" providerId="LiveId" clId="{18F6CBD1-CB36-4E65-A56D-B32B2F7A63C9}" dt="2023-12-11T15:04:40.570" v="152" actId="26606"/>
          <ac:spMkLst>
            <pc:docMk/>
            <pc:sldMk cId="3216198339" sldId="263"/>
            <ac:spMk id="2" creationId="{B6A99CEE-7BB5-9944-A373-24AC3DB8BA3B}"/>
          </ac:spMkLst>
        </pc:spChg>
        <pc:spChg chg="del">
          <ac:chgData name="Sjoerd van Dorp" userId="fc525120d7af0414" providerId="LiveId" clId="{18F6CBD1-CB36-4E65-A56D-B32B2F7A63C9}" dt="2023-12-11T15:04:22.235" v="140"/>
          <ac:spMkLst>
            <pc:docMk/>
            <pc:sldMk cId="3216198339" sldId="263"/>
            <ac:spMk id="3" creationId="{67056DD5-81E7-3978-FCCE-0250F8ACEDCF}"/>
          </ac:spMkLst>
        </pc:spChg>
        <pc:spChg chg="del mod replId">
          <ac:chgData name="Sjoerd van Dorp" userId="fc525120d7af0414" providerId="LiveId" clId="{18F6CBD1-CB36-4E65-A56D-B32B2F7A63C9}" dt="2023-12-11T15:04:40.570" v="152" actId="26606"/>
          <ac:spMkLst>
            <pc:docMk/>
            <pc:sldMk cId="3216198339" sldId="263"/>
            <ac:spMk id="6" creationId="{B02C94A1-6C61-6A08-79DD-E521AEDAC079}"/>
          </ac:spMkLst>
        </pc:spChg>
        <pc:spChg chg="add">
          <ac:chgData name="Sjoerd van Dorp" userId="fc525120d7af0414" providerId="LiveId" clId="{18F6CBD1-CB36-4E65-A56D-B32B2F7A63C9}" dt="2023-12-11T15:04:40.570" v="152" actId="26606"/>
          <ac:spMkLst>
            <pc:docMk/>
            <pc:sldMk cId="3216198339" sldId="263"/>
            <ac:spMk id="9" creationId="{A8384FB5-9ADC-4DDC-881B-597D56F5B15D}"/>
          </ac:spMkLst>
        </pc:spChg>
        <pc:spChg chg="add">
          <ac:chgData name="Sjoerd van Dorp" userId="fc525120d7af0414" providerId="LiveId" clId="{18F6CBD1-CB36-4E65-A56D-B32B2F7A63C9}" dt="2023-12-11T15:04:40.570" v="152" actId="26606"/>
          <ac:spMkLst>
            <pc:docMk/>
            <pc:sldMk cId="3216198339" sldId="263"/>
            <ac:spMk id="11" creationId="{91E5A9A7-95C6-4F4F-B00E-C82E07FE62EF}"/>
          </ac:spMkLst>
        </pc:spChg>
        <pc:spChg chg="add">
          <ac:chgData name="Sjoerd van Dorp" userId="fc525120d7af0414" providerId="LiveId" clId="{18F6CBD1-CB36-4E65-A56D-B32B2F7A63C9}" dt="2023-12-11T15:04:40.570" v="152" actId="26606"/>
          <ac:spMkLst>
            <pc:docMk/>
            <pc:sldMk cId="3216198339" sldId="263"/>
            <ac:spMk id="13" creationId="{D07DD2DE-F619-49DD-B5E7-03A290FF4ED1}"/>
          </ac:spMkLst>
        </pc:spChg>
        <pc:spChg chg="add">
          <ac:chgData name="Sjoerd van Dorp" userId="fc525120d7af0414" providerId="LiveId" clId="{18F6CBD1-CB36-4E65-A56D-B32B2F7A63C9}" dt="2023-12-11T15:04:40.570" v="152" actId="26606"/>
          <ac:spMkLst>
            <pc:docMk/>
            <pc:sldMk cId="3216198339" sldId="263"/>
            <ac:spMk id="15" creationId="{85149191-5F60-4A28-AAFF-039F96B0F3EC}"/>
          </ac:spMkLst>
        </pc:spChg>
        <pc:spChg chg="add">
          <ac:chgData name="Sjoerd van Dorp" userId="fc525120d7af0414" providerId="LiveId" clId="{18F6CBD1-CB36-4E65-A56D-B32B2F7A63C9}" dt="2023-12-11T15:04:40.570" v="152" actId="26606"/>
          <ac:spMkLst>
            <pc:docMk/>
            <pc:sldMk cId="3216198339" sldId="263"/>
            <ac:spMk id="17" creationId="{F8260ED5-17F7-4158-B241-D51DD4CF1B7E}"/>
          </ac:spMkLst>
        </pc:spChg>
        <pc:picChg chg="add">
          <ac:chgData name="Sjoerd van Dorp" userId="fc525120d7af0414" providerId="LiveId" clId="{18F6CBD1-CB36-4E65-A56D-B32B2F7A63C9}" dt="2023-12-11T15:04:40.570" v="152" actId="26606"/>
          <ac:picMkLst>
            <pc:docMk/>
            <pc:sldMk cId="3216198339" sldId="263"/>
            <ac:picMk id="4" creationId="{77024B71-E61D-EAB5-C499-DE8EE739B651}"/>
          </ac:picMkLst>
        </pc:picChg>
        <pc:picChg chg="add del mod replId">
          <ac:chgData name="Sjoerd van Dorp" userId="fc525120d7af0414" providerId="LiveId" clId="{18F6CBD1-CB36-4E65-A56D-B32B2F7A63C9}" dt="2023-12-11T15:04:40.570" v="152" actId="26606"/>
          <ac:picMkLst>
            <pc:docMk/>
            <pc:sldMk cId="3216198339" sldId="263"/>
            <ac:picMk id="7" creationId="{7CC6B1BC-C1D4-756A-B5DE-7CB911DD3747}"/>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C7FB6F-2B0F-4469-83DF-289B0F42A08F}"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38902DD-692A-4BAB-9F9C-E7EC52DF0FCC}">
      <dgm:prSet/>
      <dgm:spPr/>
      <dgm:t>
        <a:bodyPr/>
        <a:lstStyle/>
        <a:p>
          <a:pPr>
            <a:defRPr b="1"/>
          </a:pPr>
          <a:r>
            <a:rPr lang="nl-NL" dirty="0"/>
            <a:t>Inzet van Kunstmatige Intelligentie voor Diagnostiek: </a:t>
          </a:r>
          <a:endParaRPr lang="en-US" dirty="0"/>
        </a:p>
      </dgm:t>
    </dgm:pt>
    <dgm:pt modelId="{57FDD9DB-6E9D-4610-9FCF-6AA506B001CA}" type="parTrans" cxnId="{34794460-3CC8-4EC6-B9EC-8EB53B9C5086}">
      <dgm:prSet/>
      <dgm:spPr/>
      <dgm:t>
        <a:bodyPr/>
        <a:lstStyle/>
        <a:p>
          <a:endParaRPr lang="en-US"/>
        </a:p>
      </dgm:t>
    </dgm:pt>
    <dgm:pt modelId="{CE49FF13-332E-4839-B6F9-413C36DF985F}" type="sibTrans" cxnId="{34794460-3CC8-4EC6-B9EC-8EB53B9C5086}">
      <dgm:prSet/>
      <dgm:spPr/>
      <dgm:t>
        <a:bodyPr/>
        <a:lstStyle/>
        <a:p>
          <a:endParaRPr lang="en-US"/>
        </a:p>
      </dgm:t>
    </dgm:pt>
    <dgm:pt modelId="{2EA09967-1CE4-49FC-A974-720203F2B8BA}">
      <dgm:prSet/>
      <dgm:spPr/>
      <dgm:t>
        <a:bodyPr/>
        <a:lstStyle/>
        <a:p>
          <a:r>
            <a:rPr lang="nl-NL" dirty="0"/>
            <a:t>Gebruik AI-gebaseerde tools voor snellere en nauwkeurigere diagnose, wat kan leiden tot betere behandelplannen en kortere verblijfstijden.</a:t>
          </a:r>
          <a:endParaRPr lang="en-US" dirty="0"/>
        </a:p>
      </dgm:t>
    </dgm:pt>
    <dgm:pt modelId="{0729A53D-A19E-4399-9368-A084DC3C73BF}" type="parTrans" cxnId="{924EB3F4-4570-4EF0-9C04-7B7D5752D8B0}">
      <dgm:prSet/>
      <dgm:spPr/>
      <dgm:t>
        <a:bodyPr/>
        <a:lstStyle/>
        <a:p>
          <a:endParaRPr lang="en-US"/>
        </a:p>
      </dgm:t>
    </dgm:pt>
    <dgm:pt modelId="{5D11C0DE-C5C6-442D-9DDB-164CEBFB2B1A}" type="sibTrans" cxnId="{924EB3F4-4570-4EF0-9C04-7B7D5752D8B0}">
      <dgm:prSet/>
      <dgm:spPr/>
      <dgm:t>
        <a:bodyPr/>
        <a:lstStyle/>
        <a:p>
          <a:endParaRPr lang="en-US"/>
        </a:p>
      </dgm:t>
    </dgm:pt>
    <dgm:pt modelId="{9190B632-904A-4CC6-9E51-D75219254CFD}">
      <dgm:prSet/>
      <dgm:spPr/>
      <dgm:t>
        <a:bodyPr/>
        <a:lstStyle/>
        <a:p>
          <a:pPr>
            <a:defRPr b="1"/>
          </a:pPr>
          <a:r>
            <a:rPr lang="nl-NL"/>
            <a:t>Data-gedreven Voorraadbeheer: </a:t>
          </a:r>
          <a:endParaRPr lang="en-US"/>
        </a:p>
      </dgm:t>
    </dgm:pt>
    <dgm:pt modelId="{848F3A75-E21B-45AA-9C68-752013023969}" type="parTrans" cxnId="{761C7673-2872-4C06-BCC9-5BB8A6CEA662}">
      <dgm:prSet/>
      <dgm:spPr/>
      <dgm:t>
        <a:bodyPr/>
        <a:lstStyle/>
        <a:p>
          <a:endParaRPr lang="en-US"/>
        </a:p>
      </dgm:t>
    </dgm:pt>
    <dgm:pt modelId="{5AD278BD-D4AE-41D3-B53B-19007CAC0B26}" type="sibTrans" cxnId="{761C7673-2872-4C06-BCC9-5BB8A6CEA662}">
      <dgm:prSet/>
      <dgm:spPr/>
      <dgm:t>
        <a:bodyPr/>
        <a:lstStyle/>
        <a:p>
          <a:endParaRPr lang="en-US"/>
        </a:p>
      </dgm:t>
    </dgm:pt>
    <dgm:pt modelId="{91946F86-DE83-4F0D-9208-1AFD47081989}">
      <dgm:prSet/>
      <dgm:spPr/>
      <dgm:t>
        <a:bodyPr/>
        <a:lstStyle/>
        <a:p>
          <a:r>
            <a:rPr lang="nl-NL"/>
            <a:t>Pas geavanceerde data-analyse toe op voorraadbeheer om tekorten en overschotten te minimaliseren, wat kostenbesparingen en efficiëntie kan opleveren.</a:t>
          </a:r>
          <a:endParaRPr lang="en-US"/>
        </a:p>
      </dgm:t>
    </dgm:pt>
    <dgm:pt modelId="{5F846530-1A85-4BB8-BB75-4B7442E9B74B}" type="parTrans" cxnId="{2A805A79-233B-4060-9209-2A3AFD6C7FF0}">
      <dgm:prSet/>
      <dgm:spPr/>
      <dgm:t>
        <a:bodyPr/>
        <a:lstStyle/>
        <a:p>
          <a:endParaRPr lang="en-US"/>
        </a:p>
      </dgm:t>
    </dgm:pt>
    <dgm:pt modelId="{7BFCD736-7C12-4424-8CE4-87F1A709D3CF}" type="sibTrans" cxnId="{2A805A79-233B-4060-9209-2A3AFD6C7FF0}">
      <dgm:prSet/>
      <dgm:spPr/>
      <dgm:t>
        <a:bodyPr/>
        <a:lstStyle/>
        <a:p>
          <a:endParaRPr lang="en-US"/>
        </a:p>
      </dgm:t>
    </dgm:pt>
    <dgm:pt modelId="{08F5A430-9D44-4DB6-904C-666C2ACACDF7}" type="pres">
      <dgm:prSet presAssocID="{EDC7FB6F-2B0F-4469-83DF-289B0F42A08F}" presName="root" presStyleCnt="0">
        <dgm:presLayoutVars>
          <dgm:dir/>
          <dgm:resizeHandles val="exact"/>
        </dgm:presLayoutVars>
      </dgm:prSet>
      <dgm:spPr/>
    </dgm:pt>
    <dgm:pt modelId="{D67F3598-5F61-432F-B61A-3F9FF9715C35}" type="pres">
      <dgm:prSet presAssocID="{738902DD-692A-4BAB-9F9C-E7EC52DF0FCC}" presName="compNode" presStyleCnt="0"/>
      <dgm:spPr/>
    </dgm:pt>
    <dgm:pt modelId="{3857206C-FA13-4D50-BE5B-D1052CC2534E}" type="pres">
      <dgm:prSet presAssocID="{738902DD-692A-4BAB-9F9C-E7EC52DF0FC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op"/>
        </a:ext>
      </dgm:extLst>
    </dgm:pt>
    <dgm:pt modelId="{A711821F-921A-4DE2-A938-F22DBEC579E1}" type="pres">
      <dgm:prSet presAssocID="{738902DD-692A-4BAB-9F9C-E7EC52DF0FCC}" presName="iconSpace" presStyleCnt="0"/>
      <dgm:spPr/>
    </dgm:pt>
    <dgm:pt modelId="{C31C3CA1-9B3F-4334-8375-DA80659E97F4}" type="pres">
      <dgm:prSet presAssocID="{738902DD-692A-4BAB-9F9C-E7EC52DF0FCC}" presName="parTx" presStyleLbl="revTx" presStyleIdx="0" presStyleCnt="4">
        <dgm:presLayoutVars>
          <dgm:chMax val="0"/>
          <dgm:chPref val="0"/>
        </dgm:presLayoutVars>
      </dgm:prSet>
      <dgm:spPr/>
    </dgm:pt>
    <dgm:pt modelId="{7405CF53-0C52-4E61-AB4A-A0378BB0443F}" type="pres">
      <dgm:prSet presAssocID="{738902DD-692A-4BAB-9F9C-E7EC52DF0FCC}" presName="txSpace" presStyleCnt="0"/>
      <dgm:spPr/>
    </dgm:pt>
    <dgm:pt modelId="{49AD8B28-980E-4200-BCF0-D423B2C03FAC}" type="pres">
      <dgm:prSet presAssocID="{738902DD-692A-4BAB-9F9C-E7EC52DF0FCC}" presName="desTx" presStyleLbl="revTx" presStyleIdx="1" presStyleCnt="4">
        <dgm:presLayoutVars/>
      </dgm:prSet>
      <dgm:spPr/>
    </dgm:pt>
    <dgm:pt modelId="{D7B0241F-4881-47EB-86BF-7DFBD8826EDB}" type="pres">
      <dgm:prSet presAssocID="{CE49FF13-332E-4839-B6F9-413C36DF985F}" presName="sibTrans" presStyleCnt="0"/>
      <dgm:spPr/>
    </dgm:pt>
    <dgm:pt modelId="{82FB049B-3238-495D-9A6B-F8EFDBCE35A2}" type="pres">
      <dgm:prSet presAssocID="{9190B632-904A-4CC6-9E51-D75219254CFD}" presName="compNode" presStyleCnt="0"/>
      <dgm:spPr/>
    </dgm:pt>
    <dgm:pt modelId="{02C4998C-14DF-4E6B-BA99-85F33BF360A8}" type="pres">
      <dgm:prSet presAssocID="{9190B632-904A-4CC6-9E51-D75219254C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nkje"/>
        </a:ext>
      </dgm:extLst>
    </dgm:pt>
    <dgm:pt modelId="{37CAFD6A-D0A8-430E-B6F6-A2FD5C039FEA}" type="pres">
      <dgm:prSet presAssocID="{9190B632-904A-4CC6-9E51-D75219254CFD}" presName="iconSpace" presStyleCnt="0"/>
      <dgm:spPr/>
    </dgm:pt>
    <dgm:pt modelId="{C7B51493-3F4C-46FB-9857-A24F15C1804D}" type="pres">
      <dgm:prSet presAssocID="{9190B632-904A-4CC6-9E51-D75219254CFD}" presName="parTx" presStyleLbl="revTx" presStyleIdx="2" presStyleCnt="4">
        <dgm:presLayoutVars>
          <dgm:chMax val="0"/>
          <dgm:chPref val="0"/>
        </dgm:presLayoutVars>
      </dgm:prSet>
      <dgm:spPr/>
    </dgm:pt>
    <dgm:pt modelId="{7C01AAEB-85A7-4737-93EB-70B8A4C4EC38}" type="pres">
      <dgm:prSet presAssocID="{9190B632-904A-4CC6-9E51-D75219254CFD}" presName="txSpace" presStyleCnt="0"/>
      <dgm:spPr/>
    </dgm:pt>
    <dgm:pt modelId="{3C8D1B75-2122-4304-B10E-7F159F795A1F}" type="pres">
      <dgm:prSet presAssocID="{9190B632-904A-4CC6-9E51-D75219254CFD}" presName="desTx" presStyleLbl="revTx" presStyleIdx="3" presStyleCnt="4">
        <dgm:presLayoutVars/>
      </dgm:prSet>
      <dgm:spPr/>
    </dgm:pt>
  </dgm:ptLst>
  <dgm:cxnLst>
    <dgm:cxn modelId="{492E271D-FA67-4102-A37C-19341132F50B}" type="presOf" srcId="{738902DD-692A-4BAB-9F9C-E7EC52DF0FCC}" destId="{C31C3CA1-9B3F-4334-8375-DA80659E97F4}" srcOrd="0" destOrd="0" presId="urn:microsoft.com/office/officeart/2018/5/layout/CenteredIconLabelDescriptionList"/>
    <dgm:cxn modelId="{34794460-3CC8-4EC6-B9EC-8EB53B9C5086}" srcId="{EDC7FB6F-2B0F-4469-83DF-289B0F42A08F}" destId="{738902DD-692A-4BAB-9F9C-E7EC52DF0FCC}" srcOrd="0" destOrd="0" parTransId="{57FDD9DB-6E9D-4610-9FCF-6AA506B001CA}" sibTransId="{CE49FF13-332E-4839-B6F9-413C36DF985F}"/>
    <dgm:cxn modelId="{51470C65-FA8F-4821-9968-EA64B6AD885E}" type="presOf" srcId="{91946F86-DE83-4F0D-9208-1AFD47081989}" destId="{3C8D1B75-2122-4304-B10E-7F159F795A1F}" srcOrd="0" destOrd="0" presId="urn:microsoft.com/office/officeart/2018/5/layout/CenteredIconLabelDescriptionList"/>
    <dgm:cxn modelId="{761C7673-2872-4C06-BCC9-5BB8A6CEA662}" srcId="{EDC7FB6F-2B0F-4469-83DF-289B0F42A08F}" destId="{9190B632-904A-4CC6-9E51-D75219254CFD}" srcOrd="1" destOrd="0" parTransId="{848F3A75-E21B-45AA-9C68-752013023969}" sibTransId="{5AD278BD-D4AE-41D3-B53B-19007CAC0B26}"/>
    <dgm:cxn modelId="{2A805A79-233B-4060-9209-2A3AFD6C7FF0}" srcId="{9190B632-904A-4CC6-9E51-D75219254CFD}" destId="{91946F86-DE83-4F0D-9208-1AFD47081989}" srcOrd="0" destOrd="0" parTransId="{5F846530-1A85-4BB8-BB75-4B7442E9B74B}" sibTransId="{7BFCD736-7C12-4424-8CE4-87F1A709D3CF}"/>
    <dgm:cxn modelId="{9D875E83-A9DE-4D40-8D84-420546794694}" type="presOf" srcId="{2EA09967-1CE4-49FC-A974-720203F2B8BA}" destId="{49AD8B28-980E-4200-BCF0-D423B2C03FAC}" srcOrd="0" destOrd="0" presId="urn:microsoft.com/office/officeart/2018/5/layout/CenteredIconLabelDescriptionList"/>
    <dgm:cxn modelId="{2D454FB8-F40D-448B-894F-53ACB79B4C89}" type="presOf" srcId="{EDC7FB6F-2B0F-4469-83DF-289B0F42A08F}" destId="{08F5A430-9D44-4DB6-904C-666C2ACACDF7}" srcOrd="0" destOrd="0" presId="urn:microsoft.com/office/officeart/2018/5/layout/CenteredIconLabelDescriptionList"/>
    <dgm:cxn modelId="{7748B7E7-D425-453A-BA1E-26DF67B26530}" type="presOf" srcId="{9190B632-904A-4CC6-9E51-D75219254CFD}" destId="{C7B51493-3F4C-46FB-9857-A24F15C1804D}" srcOrd="0" destOrd="0" presId="urn:microsoft.com/office/officeart/2018/5/layout/CenteredIconLabelDescriptionList"/>
    <dgm:cxn modelId="{924EB3F4-4570-4EF0-9C04-7B7D5752D8B0}" srcId="{738902DD-692A-4BAB-9F9C-E7EC52DF0FCC}" destId="{2EA09967-1CE4-49FC-A974-720203F2B8BA}" srcOrd="0" destOrd="0" parTransId="{0729A53D-A19E-4399-9368-A084DC3C73BF}" sibTransId="{5D11C0DE-C5C6-442D-9DDB-164CEBFB2B1A}"/>
    <dgm:cxn modelId="{59E93FD4-2255-4F32-8A2B-C0A00E870983}" type="presParOf" srcId="{08F5A430-9D44-4DB6-904C-666C2ACACDF7}" destId="{D67F3598-5F61-432F-B61A-3F9FF9715C35}" srcOrd="0" destOrd="0" presId="urn:microsoft.com/office/officeart/2018/5/layout/CenteredIconLabelDescriptionList"/>
    <dgm:cxn modelId="{45A991D7-D79E-442F-B102-E246FCE78D0A}" type="presParOf" srcId="{D67F3598-5F61-432F-B61A-3F9FF9715C35}" destId="{3857206C-FA13-4D50-BE5B-D1052CC2534E}" srcOrd="0" destOrd="0" presId="urn:microsoft.com/office/officeart/2018/5/layout/CenteredIconLabelDescriptionList"/>
    <dgm:cxn modelId="{2DE00AD3-F84D-4DAD-9511-6A0C625C8BED}" type="presParOf" srcId="{D67F3598-5F61-432F-B61A-3F9FF9715C35}" destId="{A711821F-921A-4DE2-A938-F22DBEC579E1}" srcOrd="1" destOrd="0" presId="urn:microsoft.com/office/officeart/2018/5/layout/CenteredIconLabelDescriptionList"/>
    <dgm:cxn modelId="{183F6508-030D-443B-A6B4-6A3A37FD503B}" type="presParOf" srcId="{D67F3598-5F61-432F-B61A-3F9FF9715C35}" destId="{C31C3CA1-9B3F-4334-8375-DA80659E97F4}" srcOrd="2" destOrd="0" presId="urn:microsoft.com/office/officeart/2018/5/layout/CenteredIconLabelDescriptionList"/>
    <dgm:cxn modelId="{B459D81D-D8D4-4089-A4F6-731CA75BF907}" type="presParOf" srcId="{D67F3598-5F61-432F-B61A-3F9FF9715C35}" destId="{7405CF53-0C52-4E61-AB4A-A0378BB0443F}" srcOrd="3" destOrd="0" presId="urn:microsoft.com/office/officeart/2018/5/layout/CenteredIconLabelDescriptionList"/>
    <dgm:cxn modelId="{E74636B4-6510-41D1-9637-B40ECD66758C}" type="presParOf" srcId="{D67F3598-5F61-432F-B61A-3F9FF9715C35}" destId="{49AD8B28-980E-4200-BCF0-D423B2C03FAC}" srcOrd="4" destOrd="0" presId="urn:microsoft.com/office/officeart/2018/5/layout/CenteredIconLabelDescriptionList"/>
    <dgm:cxn modelId="{2C3B3E9E-C632-4C77-9B81-22E4E953E729}" type="presParOf" srcId="{08F5A430-9D44-4DB6-904C-666C2ACACDF7}" destId="{D7B0241F-4881-47EB-86BF-7DFBD8826EDB}" srcOrd="1" destOrd="0" presId="urn:microsoft.com/office/officeart/2018/5/layout/CenteredIconLabelDescriptionList"/>
    <dgm:cxn modelId="{F460BFAF-5023-4E71-9469-41E20BFDBAE1}" type="presParOf" srcId="{08F5A430-9D44-4DB6-904C-666C2ACACDF7}" destId="{82FB049B-3238-495D-9A6B-F8EFDBCE35A2}" srcOrd="2" destOrd="0" presId="urn:microsoft.com/office/officeart/2018/5/layout/CenteredIconLabelDescriptionList"/>
    <dgm:cxn modelId="{BB8C0D74-E409-4D6C-8150-62670F8FE372}" type="presParOf" srcId="{82FB049B-3238-495D-9A6B-F8EFDBCE35A2}" destId="{02C4998C-14DF-4E6B-BA99-85F33BF360A8}" srcOrd="0" destOrd="0" presId="urn:microsoft.com/office/officeart/2018/5/layout/CenteredIconLabelDescriptionList"/>
    <dgm:cxn modelId="{5B745AFC-52C7-4CBE-BB45-448E778FEFC2}" type="presParOf" srcId="{82FB049B-3238-495D-9A6B-F8EFDBCE35A2}" destId="{37CAFD6A-D0A8-430E-B6F6-A2FD5C039FEA}" srcOrd="1" destOrd="0" presId="urn:microsoft.com/office/officeart/2018/5/layout/CenteredIconLabelDescriptionList"/>
    <dgm:cxn modelId="{C0AB29B4-6004-4A8F-B343-DF72FE23D18E}" type="presParOf" srcId="{82FB049B-3238-495D-9A6B-F8EFDBCE35A2}" destId="{C7B51493-3F4C-46FB-9857-A24F15C1804D}" srcOrd="2" destOrd="0" presId="urn:microsoft.com/office/officeart/2018/5/layout/CenteredIconLabelDescriptionList"/>
    <dgm:cxn modelId="{D84C050E-A99D-4CC7-BCE1-5C82F8F9631E}" type="presParOf" srcId="{82FB049B-3238-495D-9A6B-F8EFDBCE35A2}" destId="{7C01AAEB-85A7-4737-93EB-70B8A4C4EC38}" srcOrd="3" destOrd="0" presId="urn:microsoft.com/office/officeart/2018/5/layout/CenteredIconLabelDescriptionList"/>
    <dgm:cxn modelId="{089652D6-02E2-4B16-B152-AE21E9116DE6}" type="presParOf" srcId="{82FB049B-3238-495D-9A6B-F8EFDBCE35A2}" destId="{3C8D1B75-2122-4304-B10E-7F159F795A1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F124A-450D-4CBC-90D5-C2DED7A12A11}"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A171FA49-A7B6-4D2E-8517-9722626C4940}">
      <dgm:prSet/>
      <dgm:spPr/>
      <dgm:t>
        <a:bodyPr/>
        <a:lstStyle/>
        <a:p>
          <a:pPr>
            <a:defRPr b="1"/>
          </a:pPr>
          <a:r>
            <a:rPr lang="nl-NL" b="1" i="0"/>
            <a:t>Efficiënte patiëntenzorg en -planning</a:t>
          </a:r>
          <a:r>
            <a:rPr lang="nl-NL" b="0" i="0"/>
            <a:t>: </a:t>
          </a:r>
          <a:endParaRPr lang="en-US"/>
        </a:p>
      </dgm:t>
    </dgm:pt>
    <dgm:pt modelId="{C88465B9-2026-41B9-89A1-080D89CE9085}" type="parTrans" cxnId="{DE4015F7-BE2C-4E1B-B12B-855C9FF9C8D4}">
      <dgm:prSet/>
      <dgm:spPr/>
      <dgm:t>
        <a:bodyPr/>
        <a:lstStyle/>
        <a:p>
          <a:endParaRPr lang="en-US"/>
        </a:p>
      </dgm:t>
    </dgm:pt>
    <dgm:pt modelId="{18E6BBC8-B7B0-448B-A82E-5B4F10DBC807}" type="sibTrans" cxnId="{DE4015F7-BE2C-4E1B-B12B-855C9FF9C8D4}">
      <dgm:prSet/>
      <dgm:spPr/>
      <dgm:t>
        <a:bodyPr/>
        <a:lstStyle/>
        <a:p>
          <a:endParaRPr lang="en-US"/>
        </a:p>
      </dgm:t>
    </dgm:pt>
    <dgm:pt modelId="{090A820F-2325-4423-92A5-D75013A01373}">
      <dgm:prSet/>
      <dgm:spPr/>
      <dgm:t>
        <a:bodyPr/>
        <a:lstStyle/>
        <a:p>
          <a:r>
            <a:rPr lang="nl-NL" b="0" i="0"/>
            <a:t>Het verbeteren van de coördinatie en planning van de patiëntenzorg kan helpen om onnodige vertragingen in de behandeling te verminderen.</a:t>
          </a:r>
          <a:endParaRPr lang="en-US"/>
        </a:p>
      </dgm:t>
    </dgm:pt>
    <dgm:pt modelId="{288B94BD-EF7C-4581-A821-BB12B9003DD0}" type="parTrans" cxnId="{DCEAA11E-D0ED-4186-B616-A3691B220525}">
      <dgm:prSet/>
      <dgm:spPr/>
      <dgm:t>
        <a:bodyPr/>
        <a:lstStyle/>
        <a:p>
          <a:endParaRPr lang="en-US"/>
        </a:p>
      </dgm:t>
    </dgm:pt>
    <dgm:pt modelId="{0C585AEB-471E-4B3F-9C40-49CF3116185C}" type="sibTrans" cxnId="{DCEAA11E-D0ED-4186-B616-A3691B220525}">
      <dgm:prSet/>
      <dgm:spPr/>
      <dgm:t>
        <a:bodyPr/>
        <a:lstStyle/>
        <a:p>
          <a:endParaRPr lang="en-US"/>
        </a:p>
      </dgm:t>
    </dgm:pt>
    <dgm:pt modelId="{38800A54-2CE3-480E-91AE-77D3846029B7}">
      <dgm:prSet/>
      <dgm:spPr/>
      <dgm:t>
        <a:bodyPr/>
        <a:lstStyle/>
        <a:p>
          <a:pPr>
            <a:defRPr b="1"/>
          </a:pPr>
          <a:r>
            <a:rPr lang="nl-NL" b="1" i="0"/>
            <a:t>Gebruik van technologie</a:t>
          </a:r>
          <a:r>
            <a:rPr lang="nl-NL" b="0" i="0"/>
            <a:t>: </a:t>
          </a:r>
          <a:endParaRPr lang="en-US"/>
        </a:p>
      </dgm:t>
    </dgm:pt>
    <dgm:pt modelId="{EF3238AD-E775-4194-A240-6FC9536A64E8}" type="parTrans" cxnId="{D3F4397B-A825-468E-8D21-167D6C86A44D}">
      <dgm:prSet/>
      <dgm:spPr/>
      <dgm:t>
        <a:bodyPr/>
        <a:lstStyle/>
        <a:p>
          <a:endParaRPr lang="en-US"/>
        </a:p>
      </dgm:t>
    </dgm:pt>
    <dgm:pt modelId="{11B82720-B2A0-4605-9F97-CACA47B7FC6B}" type="sibTrans" cxnId="{D3F4397B-A825-468E-8D21-167D6C86A44D}">
      <dgm:prSet/>
      <dgm:spPr/>
      <dgm:t>
        <a:bodyPr/>
        <a:lstStyle/>
        <a:p>
          <a:endParaRPr lang="en-US"/>
        </a:p>
      </dgm:t>
    </dgm:pt>
    <dgm:pt modelId="{4FDB94A3-740A-4C94-8D12-E4B5DB384F87}">
      <dgm:prSet/>
      <dgm:spPr/>
      <dgm:t>
        <a:bodyPr/>
        <a:lstStyle/>
        <a:p>
          <a:r>
            <a:rPr lang="nl-NL" b="0" i="0"/>
            <a:t>Implementatie van geavanceerde informatiesystemen en machinelearning voor het beheer van patiëntengegevens kan helpen bij het stroomlijnen van processen. </a:t>
          </a:r>
          <a:endParaRPr lang="en-US"/>
        </a:p>
      </dgm:t>
    </dgm:pt>
    <dgm:pt modelId="{984A225F-DD2E-478D-BDF1-33DE144FC258}" type="parTrans" cxnId="{AB720B91-8F68-4855-8265-9520ED16962C}">
      <dgm:prSet/>
      <dgm:spPr/>
      <dgm:t>
        <a:bodyPr/>
        <a:lstStyle/>
        <a:p>
          <a:endParaRPr lang="en-US"/>
        </a:p>
      </dgm:t>
    </dgm:pt>
    <dgm:pt modelId="{559FF2D5-DE52-4BFC-B2ED-788F328B1077}" type="sibTrans" cxnId="{AB720B91-8F68-4855-8265-9520ED16962C}">
      <dgm:prSet/>
      <dgm:spPr/>
      <dgm:t>
        <a:bodyPr/>
        <a:lstStyle/>
        <a:p>
          <a:endParaRPr lang="en-US"/>
        </a:p>
      </dgm:t>
    </dgm:pt>
    <dgm:pt modelId="{FA88F435-E7E4-436F-BFC5-A497499EFABD}" type="pres">
      <dgm:prSet presAssocID="{B53F124A-450D-4CBC-90D5-C2DED7A12A11}" presName="root" presStyleCnt="0">
        <dgm:presLayoutVars>
          <dgm:dir/>
          <dgm:resizeHandles val="exact"/>
        </dgm:presLayoutVars>
      </dgm:prSet>
      <dgm:spPr/>
    </dgm:pt>
    <dgm:pt modelId="{A353E351-8F99-488F-A396-C515D845D911}" type="pres">
      <dgm:prSet presAssocID="{A171FA49-A7B6-4D2E-8517-9722626C4940}" presName="compNode" presStyleCnt="0"/>
      <dgm:spPr/>
    </dgm:pt>
    <dgm:pt modelId="{5A769B77-7A3A-4001-A981-32C942381A5F}" type="pres">
      <dgm:prSet presAssocID="{A171FA49-A7B6-4D2E-8517-9722626C494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thly calendar"/>
        </a:ext>
      </dgm:extLst>
    </dgm:pt>
    <dgm:pt modelId="{F26DB557-B540-4FAF-BE71-1A3BFADDA87F}" type="pres">
      <dgm:prSet presAssocID="{A171FA49-A7B6-4D2E-8517-9722626C4940}" presName="iconSpace" presStyleCnt="0"/>
      <dgm:spPr/>
    </dgm:pt>
    <dgm:pt modelId="{BB22903C-D91C-4CA1-9C06-09DE04E44BFA}" type="pres">
      <dgm:prSet presAssocID="{A171FA49-A7B6-4D2E-8517-9722626C4940}" presName="parTx" presStyleLbl="revTx" presStyleIdx="0" presStyleCnt="4">
        <dgm:presLayoutVars>
          <dgm:chMax val="0"/>
          <dgm:chPref val="0"/>
        </dgm:presLayoutVars>
      </dgm:prSet>
      <dgm:spPr/>
    </dgm:pt>
    <dgm:pt modelId="{B3462FC1-5198-4899-8BEB-A238409B0669}" type="pres">
      <dgm:prSet presAssocID="{A171FA49-A7B6-4D2E-8517-9722626C4940}" presName="txSpace" presStyleCnt="0"/>
      <dgm:spPr/>
    </dgm:pt>
    <dgm:pt modelId="{C279FCD6-6983-447F-B9BC-1073DF684C2D}" type="pres">
      <dgm:prSet presAssocID="{A171FA49-A7B6-4D2E-8517-9722626C4940}" presName="desTx" presStyleLbl="revTx" presStyleIdx="1" presStyleCnt="4">
        <dgm:presLayoutVars/>
      </dgm:prSet>
      <dgm:spPr/>
    </dgm:pt>
    <dgm:pt modelId="{6A6BEC62-59B7-499A-A838-ED838C35001D}" type="pres">
      <dgm:prSet presAssocID="{18E6BBC8-B7B0-448B-A82E-5B4F10DBC807}" presName="sibTrans" presStyleCnt="0"/>
      <dgm:spPr/>
    </dgm:pt>
    <dgm:pt modelId="{DAC3E0E7-B4E8-40A2-A1DE-538D86E82123}" type="pres">
      <dgm:prSet presAssocID="{38800A54-2CE3-480E-91AE-77D3846029B7}" presName="compNode" presStyleCnt="0"/>
      <dgm:spPr/>
    </dgm:pt>
    <dgm:pt modelId="{24A470D4-6D6A-4A07-826E-726A3582E272}" type="pres">
      <dgm:prSet presAssocID="{38800A54-2CE3-480E-91AE-77D3846029B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E4B75B1-7720-41F1-A41D-9B91EA5D9D5C}" type="pres">
      <dgm:prSet presAssocID="{38800A54-2CE3-480E-91AE-77D3846029B7}" presName="iconSpace" presStyleCnt="0"/>
      <dgm:spPr/>
    </dgm:pt>
    <dgm:pt modelId="{69BB3590-D1E4-431E-A287-82A07A1FFF75}" type="pres">
      <dgm:prSet presAssocID="{38800A54-2CE3-480E-91AE-77D3846029B7}" presName="parTx" presStyleLbl="revTx" presStyleIdx="2" presStyleCnt="4">
        <dgm:presLayoutVars>
          <dgm:chMax val="0"/>
          <dgm:chPref val="0"/>
        </dgm:presLayoutVars>
      </dgm:prSet>
      <dgm:spPr/>
    </dgm:pt>
    <dgm:pt modelId="{F105E3EA-59D5-4AFF-9AD9-5A6FC6498B4B}" type="pres">
      <dgm:prSet presAssocID="{38800A54-2CE3-480E-91AE-77D3846029B7}" presName="txSpace" presStyleCnt="0"/>
      <dgm:spPr/>
    </dgm:pt>
    <dgm:pt modelId="{5DE4381E-E158-4DB6-9E35-275802D242BF}" type="pres">
      <dgm:prSet presAssocID="{38800A54-2CE3-480E-91AE-77D3846029B7}" presName="desTx" presStyleLbl="revTx" presStyleIdx="3" presStyleCnt="4">
        <dgm:presLayoutVars/>
      </dgm:prSet>
      <dgm:spPr/>
    </dgm:pt>
  </dgm:ptLst>
  <dgm:cxnLst>
    <dgm:cxn modelId="{DCEAA11E-D0ED-4186-B616-A3691B220525}" srcId="{A171FA49-A7B6-4D2E-8517-9722626C4940}" destId="{090A820F-2325-4423-92A5-D75013A01373}" srcOrd="0" destOrd="0" parTransId="{288B94BD-EF7C-4581-A821-BB12B9003DD0}" sibTransId="{0C585AEB-471E-4B3F-9C40-49CF3116185C}"/>
    <dgm:cxn modelId="{45F71F6A-8D68-4ACA-BBB5-A571D69FF8CA}" type="presOf" srcId="{A171FA49-A7B6-4D2E-8517-9722626C4940}" destId="{BB22903C-D91C-4CA1-9C06-09DE04E44BFA}" srcOrd="0" destOrd="0" presId="urn:microsoft.com/office/officeart/2018/2/layout/IconLabelDescriptionList"/>
    <dgm:cxn modelId="{9A7EEB74-85C9-4A1E-A9DD-9A2B60C28E1B}" type="presOf" srcId="{38800A54-2CE3-480E-91AE-77D3846029B7}" destId="{69BB3590-D1E4-431E-A287-82A07A1FFF75}" srcOrd="0" destOrd="0" presId="urn:microsoft.com/office/officeart/2018/2/layout/IconLabelDescriptionList"/>
    <dgm:cxn modelId="{D3F4397B-A825-468E-8D21-167D6C86A44D}" srcId="{B53F124A-450D-4CBC-90D5-C2DED7A12A11}" destId="{38800A54-2CE3-480E-91AE-77D3846029B7}" srcOrd="1" destOrd="0" parTransId="{EF3238AD-E775-4194-A240-6FC9536A64E8}" sibTransId="{11B82720-B2A0-4605-9F97-CACA47B7FC6B}"/>
    <dgm:cxn modelId="{AB720B91-8F68-4855-8265-9520ED16962C}" srcId="{38800A54-2CE3-480E-91AE-77D3846029B7}" destId="{4FDB94A3-740A-4C94-8D12-E4B5DB384F87}" srcOrd="0" destOrd="0" parTransId="{984A225F-DD2E-478D-BDF1-33DE144FC258}" sibTransId="{559FF2D5-DE52-4BFC-B2ED-788F328B1077}"/>
    <dgm:cxn modelId="{6B4EC2A1-C0FD-43BE-99FF-ACE746BE10D7}" type="presOf" srcId="{090A820F-2325-4423-92A5-D75013A01373}" destId="{C279FCD6-6983-447F-B9BC-1073DF684C2D}" srcOrd="0" destOrd="0" presId="urn:microsoft.com/office/officeart/2018/2/layout/IconLabelDescriptionList"/>
    <dgm:cxn modelId="{ACF216DE-8C58-4A35-A052-FBED6751A1B7}" type="presOf" srcId="{4FDB94A3-740A-4C94-8D12-E4B5DB384F87}" destId="{5DE4381E-E158-4DB6-9E35-275802D242BF}" srcOrd="0" destOrd="0" presId="urn:microsoft.com/office/officeart/2018/2/layout/IconLabelDescriptionList"/>
    <dgm:cxn modelId="{20A2A1E4-8645-4FCE-BC41-8A5795D27053}" type="presOf" srcId="{B53F124A-450D-4CBC-90D5-C2DED7A12A11}" destId="{FA88F435-E7E4-436F-BFC5-A497499EFABD}" srcOrd="0" destOrd="0" presId="urn:microsoft.com/office/officeart/2018/2/layout/IconLabelDescriptionList"/>
    <dgm:cxn modelId="{DE4015F7-BE2C-4E1B-B12B-855C9FF9C8D4}" srcId="{B53F124A-450D-4CBC-90D5-C2DED7A12A11}" destId="{A171FA49-A7B6-4D2E-8517-9722626C4940}" srcOrd="0" destOrd="0" parTransId="{C88465B9-2026-41B9-89A1-080D89CE9085}" sibTransId="{18E6BBC8-B7B0-448B-A82E-5B4F10DBC807}"/>
    <dgm:cxn modelId="{543F55D7-701B-4EF7-A9BE-EAC150F9AC11}" type="presParOf" srcId="{FA88F435-E7E4-436F-BFC5-A497499EFABD}" destId="{A353E351-8F99-488F-A396-C515D845D911}" srcOrd="0" destOrd="0" presId="urn:microsoft.com/office/officeart/2018/2/layout/IconLabelDescriptionList"/>
    <dgm:cxn modelId="{380F99C4-55CF-45D5-9570-B6F33161AC41}" type="presParOf" srcId="{A353E351-8F99-488F-A396-C515D845D911}" destId="{5A769B77-7A3A-4001-A981-32C942381A5F}" srcOrd="0" destOrd="0" presId="urn:microsoft.com/office/officeart/2018/2/layout/IconLabelDescriptionList"/>
    <dgm:cxn modelId="{CA6B43EB-5FD3-42A0-8988-19684271EAAE}" type="presParOf" srcId="{A353E351-8F99-488F-A396-C515D845D911}" destId="{F26DB557-B540-4FAF-BE71-1A3BFADDA87F}" srcOrd="1" destOrd="0" presId="urn:microsoft.com/office/officeart/2018/2/layout/IconLabelDescriptionList"/>
    <dgm:cxn modelId="{7147C890-4FF3-4F11-84C5-8FE39813FB93}" type="presParOf" srcId="{A353E351-8F99-488F-A396-C515D845D911}" destId="{BB22903C-D91C-4CA1-9C06-09DE04E44BFA}" srcOrd="2" destOrd="0" presId="urn:microsoft.com/office/officeart/2018/2/layout/IconLabelDescriptionList"/>
    <dgm:cxn modelId="{6F2BB41D-C5A9-4325-BB9A-82947F8F2EF0}" type="presParOf" srcId="{A353E351-8F99-488F-A396-C515D845D911}" destId="{B3462FC1-5198-4899-8BEB-A238409B0669}" srcOrd="3" destOrd="0" presId="urn:microsoft.com/office/officeart/2018/2/layout/IconLabelDescriptionList"/>
    <dgm:cxn modelId="{BA9BCAC8-4140-41BC-B1CC-FDB889EE4EE2}" type="presParOf" srcId="{A353E351-8F99-488F-A396-C515D845D911}" destId="{C279FCD6-6983-447F-B9BC-1073DF684C2D}" srcOrd="4" destOrd="0" presId="urn:microsoft.com/office/officeart/2018/2/layout/IconLabelDescriptionList"/>
    <dgm:cxn modelId="{A9EB7AEB-F681-4EFB-BDD7-E7879C98FBAF}" type="presParOf" srcId="{FA88F435-E7E4-436F-BFC5-A497499EFABD}" destId="{6A6BEC62-59B7-499A-A838-ED838C35001D}" srcOrd="1" destOrd="0" presId="urn:microsoft.com/office/officeart/2018/2/layout/IconLabelDescriptionList"/>
    <dgm:cxn modelId="{779FF982-5931-4E45-B985-B3025D8F6A86}" type="presParOf" srcId="{FA88F435-E7E4-436F-BFC5-A497499EFABD}" destId="{DAC3E0E7-B4E8-40A2-A1DE-538D86E82123}" srcOrd="2" destOrd="0" presId="urn:microsoft.com/office/officeart/2018/2/layout/IconLabelDescriptionList"/>
    <dgm:cxn modelId="{DFFA450D-E47A-4730-A732-B701ED938C08}" type="presParOf" srcId="{DAC3E0E7-B4E8-40A2-A1DE-538D86E82123}" destId="{24A470D4-6D6A-4A07-826E-726A3582E272}" srcOrd="0" destOrd="0" presId="urn:microsoft.com/office/officeart/2018/2/layout/IconLabelDescriptionList"/>
    <dgm:cxn modelId="{B5A84C77-7576-4722-90A8-4A9B14AB7A8A}" type="presParOf" srcId="{DAC3E0E7-B4E8-40A2-A1DE-538D86E82123}" destId="{DE4B75B1-7720-41F1-A41D-9B91EA5D9D5C}" srcOrd="1" destOrd="0" presId="urn:microsoft.com/office/officeart/2018/2/layout/IconLabelDescriptionList"/>
    <dgm:cxn modelId="{E2CDDF01-7B39-4A16-A6FF-54DC8449317E}" type="presParOf" srcId="{DAC3E0E7-B4E8-40A2-A1DE-538D86E82123}" destId="{69BB3590-D1E4-431E-A287-82A07A1FFF75}" srcOrd="2" destOrd="0" presId="urn:microsoft.com/office/officeart/2018/2/layout/IconLabelDescriptionList"/>
    <dgm:cxn modelId="{63973C51-CDB2-4B59-910B-88C539FBC4C7}" type="presParOf" srcId="{DAC3E0E7-B4E8-40A2-A1DE-538D86E82123}" destId="{F105E3EA-59D5-4AFF-9AD9-5A6FC6498B4B}" srcOrd="3" destOrd="0" presId="urn:microsoft.com/office/officeart/2018/2/layout/IconLabelDescriptionList"/>
    <dgm:cxn modelId="{3FD04370-DA42-4D19-99AD-61987EA1E383}" type="presParOf" srcId="{DAC3E0E7-B4E8-40A2-A1DE-538D86E82123}" destId="{5DE4381E-E158-4DB6-9E35-275802D242B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7206C-FA13-4D50-BE5B-D1052CC2534E}">
      <dsp:nvSpPr>
        <dsp:cNvPr id="0" name=""/>
        <dsp:cNvSpPr/>
      </dsp:nvSpPr>
      <dsp:spPr>
        <a:xfrm>
          <a:off x="1822068" y="50432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C3CA1-9B3F-4334-8375-DA80659E97F4}">
      <dsp:nvSpPr>
        <dsp:cNvPr id="0" name=""/>
        <dsp:cNvSpPr/>
      </dsp:nvSpPr>
      <dsp:spPr>
        <a:xfrm>
          <a:off x="418068" y="21593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nl-NL" sz="2300" kern="1200" dirty="0"/>
            <a:t>Inzet van Kunstmatige Intelligentie voor Diagnostiek: </a:t>
          </a:r>
          <a:endParaRPr lang="en-US" sz="2300" kern="1200" dirty="0"/>
        </a:p>
      </dsp:txBody>
      <dsp:txXfrm>
        <a:off x="418068" y="2159324"/>
        <a:ext cx="4320000" cy="648000"/>
      </dsp:txXfrm>
    </dsp:sp>
    <dsp:sp modelId="{49AD8B28-980E-4200-BCF0-D423B2C03FAC}">
      <dsp:nvSpPr>
        <dsp:cNvPr id="0" name=""/>
        <dsp:cNvSpPr/>
      </dsp:nvSpPr>
      <dsp:spPr>
        <a:xfrm>
          <a:off x="418068" y="2873836"/>
          <a:ext cx="4320000" cy="956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NL" sz="1700" kern="1200" dirty="0"/>
            <a:t>Gebruik AI-gebaseerde tools voor snellere en nauwkeurigere diagnose, wat kan leiden tot betere behandelplannen en kortere verblijfstijden.</a:t>
          </a:r>
          <a:endParaRPr lang="en-US" sz="1700" kern="1200" dirty="0"/>
        </a:p>
      </dsp:txBody>
      <dsp:txXfrm>
        <a:off x="418068" y="2873836"/>
        <a:ext cx="4320000" cy="956096"/>
      </dsp:txXfrm>
    </dsp:sp>
    <dsp:sp modelId="{02C4998C-14DF-4E6B-BA99-85F33BF360A8}">
      <dsp:nvSpPr>
        <dsp:cNvPr id="0" name=""/>
        <dsp:cNvSpPr/>
      </dsp:nvSpPr>
      <dsp:spPr>
        <a:xfrm>
          <a:off x="6898068" y="50432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B51493-3F4C-46FB-9857-A24F15C1804D}">
      <dsp:nvSpPr>
        <dsp:cNvPr id="0" name=""/>
        <dsp:cNvSpPr/>
      </dsp:nvSpPr>
      <dsp:spPr>
        <a:xfrm>
          <a:off x="5494068" y="21593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nl-NL" sz="2300" kern="1200"/>
            <a:t>Data-gedreven Voorraadbeheer: </a:t>
          </a:r>
          <a:endParaRPr lang="en-US" sz="2300" kern="1200"/>
        </a:p>
      </dsp:txBody>
      <dsp:txXfrm>
        <a:off x="5494068" y="2159324"/>
        <a:ext cx="4320000" cy="648000"/>
      </dsp:txXfrm>
    </dsp:sp>
    <dsp:sp modelId="{3C8D1B75-2122-4304-B10E-7F159F795A1F}">
      <dsp:nvSpPr>
        <dsp:cNvPr id="0" name=""/>
        <dsp:cNvSpPr/>
      </dsp:nvSpPr>
      <dsp:spPr>
        <a:xfrm>
          <a:off x="5494068" y="2873836"/>
          <a:ext cx="4320000" cy="956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NL" sz="1700" kern="1200"/>
            <a:t>Pas geavanceerde data-analyse toe op voorraadbeheer om tekorten en overschotten te minimaliseren, wat kostenbesparingen en efficiëntie kan opleveren.</a:t>
          </a:r>
          <a:endParaRPr lang="en-US" sz="1700" kern="1200"/>
        </a:p>
      </dsp:txBody>
      <dsp:txXfrm>
        <a:off x="5494068" y="2873836"/>
        <a:ext cx="4320000" cy="956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769B77-7A3A-4001-A981-32C942381A5F}">
      <dsp:nvSpPr>
        <dsp:cNvPr id="0" name=""/>
        <dsp:cNvSpPr/>
      </dsp:nvSpPr>
      <dsp:spPr>
        <a:xfrm>
          <a:off x="361679" y="12352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22903C-D91C-4CA1-9C06-09DE04E44BFA}">
      <dsp:nvSpPr>
        <dsp:cNvPr id="0" name=""/>
        <dsp:cNvSpPr/>
      </dsp:nvSpPr>
      <dsp:spPr>
        <a:xfrm>
          <a:off x="361679" y="177824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nl-NL" sz="2300" b="1" i="0" kern="1200"/>
            <a:t>Efficiënte patiëntenzorg en -planning</a:t>
          </a:r>
          <a:r>
            <a:rPr lang="nl-NL" sz="2300" b="0" i="0" kern="1200"/>
            <a:t>: </a:t>
          </a:r>
          <a:endParaRPr lang="en-US" sz="2300" kern="1200"/>
        </a:p>
      </dsp:txBody>
      <dsp:txXfrm>
        <a:off x="361679" y="1778249"/>
        <a:ext cx="4320000" cy="648000"/>
      </dsp:txXfrm>
    </dsp:sp>
    <dsp:sp modelId="{C279FCD6-6983-447F-B9BC-1073DF684C2D}">
      <dsp:nvSpPr>
        <dsp:cNvPr id="0" name=""/>
        <dsp:cNvSpPr/>
      </dsp:nvSpPr>
      <dsp:spPr>
        <a:xfrm>
          <a:off x="361679" y="2492631"/>
          <a:ext cx="4320000" cy="9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nl-NL" sz="1700" b="0" i="0" kern="1200"/>
            <a:t>Het verbeteren van de coördinatie en planning van de patiëntenzorg kan helpen om onnodige vertragingen in de behandeling te verminderen.</a:t>
          </a:r>
          <a:endParaRPr lang="en-US" sz="1700" kern="1200"/>
        </a:p>
      </dsp:txBody>
      <dsp:txXfrm>
        <a:off x="361679" y="2492631"/>
        <a:ext cx="4320000" cy="950000"/>
      </dsp:txXfrm>
    </dsp:sp>
    <dsp:sp modelId="{24A470D4-6D6A-4A07-826E-726A3582E272}">
      <dsp:nvSpPr>
        <dsp:cNvPr id="0" name=""/>
        <dsp:cNvSpPr/>
      </dsp:nvSpPr>
      <dsp:spPr>
        <a:xfrm>
          <a:off x="5437679" y="12352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B3590-D1E4-431E-A287-82A07A1FFF75}">
      <dsp:nvSpPr>
        <dsp:cNvPr id="0" name=""/>
        <dsp:cNvSpPr/>
      </dsp:nvSpPr>
      <dsp:spPr>
        <a:xfrm>
          <a:off x="5437679" y="177824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nl-NL" sz="2300" b="1" i="0" kern="1200"/>
            <a:t>Gebruik van technologie</a:t>
          </a:r>
          <a:r>
            <a:rPr lang="nl-NL" sz="2300" b="0" i="0" kern="1200"/>
            <a:t>: </a:t>
          </a:r>
          <a:endParaRPr lang="en-US" sz="2300" kern="1200"/>
        </a:p>
      </dsp:txBody>
      <dsp:txXfrm>
        <a:off x="5437679" y="1778249"/>
        <a:ext cx="4320000" cy="648000"/>
      </dsp:txXfrm>
    </dsp:sp>
    <dsp:sp modelId="{5DE4381E-E158-4DB6-9E35-275802D242BF}">
      <dsp:nvSpPr>
        <dsp:cNvPr id="0" name=""/>
        <dsp:cNvSpPr/>
      </dsp:nvSpPr>
      <dsp:spPr>
        <a:xfrm>
          <a:off x="5437679" y="2492631"/>
          <a:ext cx="4320000" cy="9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nl-NL" sz="1700" b="0" i="0" kern="1200"/>
            <a:t>Implementatie van geavanceerde informatiesystemen en machinelearning voor het beheer van patiëntengegevens kan helpen bij het stroomlijnen van processen. </a:t>
          </a:r>
          <a:endParaRPr lang="en-US" sz="1700" kern="1200"/>
        </a:p>
      </dsp:txBody>
      <dsp:txXfrm>
        <a:off x="5437679" y="2492631"/>
        <a:ext cx="4320000" cy="95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C7ED1-65A8-4337-9995-991342D0EDEF}" type="datetimeFigureOut">
              <a:rPr lang="nl-NL" smtClean="0"/>
              <a:t>9-1-2024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154B7-F3EF-4F24-A15B-0390DB0E0CC6}" type="slidenum">
              <a:rPr lang="nl-NL" smtClean="0"/>
              <a:t>‹nr.›</a:t>
            </a:fld>
            <a:endParaRPr lang="nl-NL"/>
          </a:p>
        </p:txBody>
      </p:sp>
    </p:spTree>
    <p:extLst>
      <p:ext uri="{BB962C8B-B14F-4D97-AF65-F5344CB8AC3E}">
        <p14:creationId xmlns:p14="http://schemas.microsoft.com/office/powerpoint/2010/main" val="2155213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800" dirty="0">
                <a:effectLst/>
                <a:latin typeface="Calibri" panose="020F0502020204030204" pitchFamily="34" charset="0"/>
                <a:ea typeface="Calibri" panose="020F0502020204030204" pitchFamily="34" charset="0"/>
                <a:cs typeface="Arial" panose="020B0604020202020204" pitchFamily="34" charset="0"/>
              </a:rPr>
              <a:t>Een </a:t>
            </a:r>
            <a:r>
              <a:rPr lang="nl-NL" sz="1800" dirty="0" err="1">
                <a:effectLst/>
                <a:latin typeface="Calibri" panose="020F0502020204030204" pitchFamily="34" charset="0"/>
                <a:ea typeface="Calibri" panose="020F0502020204030204" pitchFamily="34" charset="0"/>
                <a:cs typeface="Arial" panose="020B0604020202020204" pitchFamily="34" charset="0"/>
              </a:rPr>
              <a:t>heatmap</a:t>
            </a:r>
            <a:r>
              <a:rPr lang="nl-NL" sz="1800" dirty="0">
                <a:effectLst/>
                <a:latin typeface="Calibri" panose="020F0502020204030204" pitchFamily="34" charset="0"/>
                <a:ea typeface="Calibri" panose="020F0502020204030204" pitchFamily="34" charset="0"/>
                <a:cs typeface="Arial" panose="020B0604020202020204" pitchFamily="34" charset="0"/>
              </a:rPr>
              <a:t> wordt gemaakt om de correlatie tussen verschillende kenmerken te visualiseren. De </a:t>
            </a:r>
            <a:r>
              <a:rPr lang="nl-NL" sz="1800" dirty="0" err="1">
                <a:effectLst/>
                <a:latin typeface="Calibri" panose="020F0502020204030204" pitchFamily="34" charset="0"/>
                <a:ea typeface="Calibri" panose="020F0502020204030204" pitchFamily="34" charset="0"/>
                <a:cs typeface="Arial" panose="020B0604020202020204" pitchFamily="34" charset="0"/>
              </a:rPr>
              <a:t>heatmap</a:t>
            </a:r>
            <a:r>
              <a:rPr lang="nl-NL" sz="1800" dirty="0">
                <a:effectLst/>
                <a:latin typeface="Calibri" panose="020F0502020204030204" pitchFamily="34" charset="0"/>
                <a:ea typeface="Calibri" panose="020F0502020204030204" pitchFamily="34" charset="0"/>
                <a:cs typeface="Arial" panose="020B0604020202020204" pitchFamily="34" charset="0"/>
              </a:rPr>
              <a:t>-functie van </a:t>
            </a:r>
            <a:r>
              <a:rPr lang="nl-NL" sz="1800" dirty="0" err="1">
                <a:effectLst/>
                <a:latin typeface="Calibri" panose="020F0502020204030204" pitchFamily="34" charset="0"/>
                <a:ea typeface="Calibri" panose="020F0502020204030204" pitchFamily="34" charset="0"/>
                <a:cs typeface="Arial" panose="020B0604020202020204" pitchFamily="34" charset="0"/>
              </a:rPr>
              <a:t>seaborn</a:t>
            </a:r>
            <a:r>
              <a:rPr lang="nl-NL" sz="1800" dirty="0">
                <a:effectLst/>
                <a:latin typeface="Calibri" panose="020F0502020204030204" pitchFamily="34" charset="0"/>
                <a:ea typeface="Calibri" panose="020F0502020204030204" pitchFamily="34" charset="0"/>
                <a:cs typeface="Arial" panose="020B0604020202020204" pitchFamily="34" charset="0"/>
              </a:rPr>
              <a:t> wordt gebruikt. </a:t>
            </a:r>
            <a:endParaRPr lang="nl-NL" dirty="0"/>
          </a:p>
        </p:txBody>
      </p:sp>
      <p:sp>
        <p:nvSpPr>
          <p:cNvPr id="4" name="Tijdelijke aanduiding voor dianummer 3"/>
          <p:cNvSpPr>
            <a:spLocks noGrp="1"/>
          </p:cNvSpPr>
          <p:nvPr>
            <p:ph type="sldNum" sz="quarter" idx="5"/>
          </p:nvPr>
        </p:nvSpPr>
        <p:spPr/>
        <p:txBody>
          <a:bodyPr/>
          <a:lstStyle/>
          <a:p>
            <a:fld id="{337154B7-F3EF-4F24-A15B-0390DB0E0CC6}" type="slidenum">
              <a:rPr lang="nl-NL" smtClean="0"/>
              <a:t>2</a:t>
            </a:fld>
            <a:endParaRPr lang="nl-NL"/>
          </a:p>
        </p:txBody>
      </p:sp>
    </p:spTree>
    <p:extLst>
      <p:ext uri="{BB962C8B-B14F-4D97-AF65-F5344CB8AC3E}">
        <p14:creationId xmlns:p14="http://schemas.microsoft.com/office/powerpoint/2010/main" val="1087682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dirty="0">
                <a:effectLst/>
                <a:latin typeface="Calibri" panose="020F0502020204030204" pitchFamily="34" charset="0"/>
                <a:ea typeface="Calibri" panose="020F0502020204030204" pitchFamily="34" charset="0"/>
                <a:cs typeface="Arial" panose="020B0604020202020204" pitchFamily="34" charset="0"/>
              </a:rPr>
              <a:t>Na het runnen van de code in bijlage 3 en 4 om de onnodige kolommen te droppen en NA waarden te vullen, ziet de dataset er zo uit: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Tijdelijke aanduiding voor dianummer 3"/>
          <p:cNvSpPr>
            <a:spLocks noGrp="1"/>
          </p:cNvSpPr>
          <p:nvPr>
            <p:ph type="sldNum" sz="quarter" idx="5"/>
          </p:nvPr>
        </p:nvSpPr>
        <p:spPr/>
        <p:txBody>
          <a:bodyPr/>
          <a:lstStyle/>
          <a:p>
            <a:fld id="{337154B7-F3EF-4F24-A15B-0390DB0E0CC6}" type="slidenum">
              <a:rPr lang="nl-NL" smtClean="0"/>
              <a:t>3</a:t>
            </a:fld>
            <a:endParaRPr lang="nl-NL"/>
          </a:p>
        </p:txBody>
      </p:sp>
    </p:spTree>
    <p:extLst>
      <p:ext uri="{BB962C8B-B14F-4D97-AF65-F5344CB8AC3E}">
        <p14:creationId xmlns:p14="http://schemas.microsoft.com/office/powerpoint/2010/main" val="3735509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dirty="0">
                <a:effectLst/>
                <a:latin typeface="Calibri" panose="020F0502020204030204" pitchFamily="34" charset="0"/>
                <a:ea typeface="Calibri" panose="020F0502020204030204" pitchFamily="34" charset="0"/>
                <a:cs typeface="Arial" panose="020B0604020202020204" pitchFamily="34" charset="0"/>
              </a:rPr>
              <a:t>In de conclusie is te zien dat </a:t>
            </a:r>
            <a:r>
              <a:rPr lang="nl-NL" sz="1800" dirty="0" err="1">
                <a:effectLst/>
                <a:latin typeface="Calibri" panose="020F0502020204030204" pitchFamily="34" charset="0"/>
                <a:ea typeface="Calibri" panose="020F0502020204030204" pitchFamily="34" charset="0"/>
                <a:cs typeface="Arial" panose="020B0604020202020204" pitchFamily="34" charset="0"/>
              </a:rPr>
              <a:t>XGboost</a:t>
            </a:r>
            <a:r>
              <a:rPr lang="nl-NL" sz="1800" dirty="0">
                <a:effectLst/>
                <a:latin typeface="Calibri" panose="020F0502020204030204" pitchFamily="34" charset="0"/>
                <a:ea typeface="Calibri" panose="020F0502020204030204" pitchFamily="34" charset="0"/>
                <a:cs typeface="Arial" panose="020B0604020202020204" pitchFamily="34" charset="0"/>
              </a:rPr>
              <a:t> het beste scoort. Zie bijlage 12: </a:t>
            </a:r>
            <a:r>
              <a:rPr lang="en-US" sz="1800" i="1" dirty="0">
                <a:effectLst/>
                <a:latin typeface="Calibri" panose="020F0502020204030204" pitchFamily="34" charset="0"/>
                <a:ea typeface="Calibri" panose="020F0502020204030204" pitchFamily="34" charset="0"/>
                <a:cs typeface="Arial" panose="020B0604020202020204" pitchFamily="34" charset="0"/>
              </a:rPr>
              <a:t>Model Scores. </a:t>
            </a:r>
            <a:r>
              <a:rPr lang="nl-NL" sz="1800" dirty="0">
                <a:effectLst/>
                <a:latin typeface="Calibri" panose="020F0502020204030204" pitchFamily="34" charset="0"/>
                <a:ea typeface="Calibri" panose="020F0502020204030204" pitchFamily="34" charset="0"/>
                <a:cs typeface="Arial" panose="020B0604020202020204" pitchFamily="34" charset="0"/>
              </a:rPr>
              <a:t>Het </a:t>
            </a:r>
            <a:r>
              <a:rPr lang="nl-NL" sz="1800" dirty="0" err="1">
                <a:effectLst/>
                <a:latin typeface="Calibri" panose="020F0502020204030204" pitchFamily="34" charset="0"/>
                <a:ea typeface="Calibri" panose="020F0502020204030204" pitchFamily="34" charset="0"/>
                <a:cs typeface="Arial" panose="020B0604020202020204" pitchFamily="34" charset="0"/>
              </a:rPr>
              <a:t>XGBoost</a:t>
            </a:r>
            <a:r>
              <a:rPr lang="nl-NL" sz="1800" dirty="0">
                <a:effectLst/>
                <a:latin typeface="Calibri" panose="020F0502020204030204" pitchFamily="34" charset="0"/>
                <a:ea typeface="Calibri" panose="020F0502020204030204" pitchFamily="34" charset="0"/>
                <a:cs typeface="Arial" panose="020B0604020202020204" pitchFamily="34" charset="0"/>
              </a:rPr>
              <a:t>-model is gebruikt voor het </a:t>
            </a:r>
            <a:r>
              <a:rPr lang="nl-NL" sz="1800" dirty="0" err="1">
                <a:effectLst/>
                <a:latin typeface="Calibri" panose="020F0502020204030204" pitchFamily="34" charset="0"/>
                <a:ea typeface="Calibri" panose="020F0502020204030204" pitchFamily="34" charset="0"/>
                <a:cs typeface="Arial" panose="020B0604020202020204" pitchFamily="34" charset="0"/>
              </a:rPr>
              <a:t>gradient</a:t>
            </a:r>
            <a:r>
              <a:rPr lang="nl-NL" sz="1800" dirty="0">
                <a:effectLst/>
                <a:latin typeface="Calibri" panose="020F0502020204030204" pitchFamily="34" charset="0"/>
                <a:ea typeface="Calibri" panose="020F0502020204030204" pitchFamily="34" charset="0"/>
                <a:cs typeface="Arial" panose="020B0604020202020204" pitchFamily="34" charset="0"/>
              </a:rPr>
              <a:t> </a:t>
            </a:r>
            <a:r>
              <a:rPr lang="nl-NL" sz="1800" dirty="0" err="1">
                <a:effectLst/>
                <a:latin typeface="Calibri" panose="020F0502020204030204" pitchFamily="34" charset="0"/>
                <a:ea typeface="Calibri" panose="020F0502020204030204" pitchFamily="34" charset="0"/>
                <a:cs typeface="Arial" panose="020B0604020202020204" pitchFamily="34" charset="0"/>
              </a:rPr>
              <a:t>boosting</a:t>
            </a:r>
            <a:r>
              <a:rPr lang="nl-NL" sz="1800" dirty="0">
                <a:effectLst/>
                <a:latin typeface="Calibri" panose="020F0502020204030204" pitchFamily="34" charset="0"/>
                <a:ea typeface="Calibri" panose="020F0502020204030204" pitchFamily="34" charset="0"/>
                <a:cs typeface="Arial" panose="020B0604020202020204" pitchFamily="34" charset="0"/>
              </a:rPr>
              <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dirty="0">
              <a:effectLst/>
              <a:latin typeface="Calibri" panose="020F0502020204030204" pitchFamily="34" charset="0"/>
              <a:ea typeface="Calibri" panose="020F0502020204030204" pitchFamily="34" charset="0"/>
              <a:cs typeface="Arial" panose="020B0604020202020204" pitchFamily="34" charset="0"/>
            </a:endParaRPr>
          </a:p>
          <a:p>
            <a:endParaRPr lang="nl-NL" dirty="0"/>
          </a:p>
        </p:txBody>
      </p:sp>
      <p:sp>
        <p:nvSpPr>
          <p:cNvPr id="4" name="Tijdelijke aanduiding voor dianummer 3"/>
          <p:cNvSpPr>
            <a:spLocks noGrp="1"/>
          </p:cNvSpPr>
          <p:nvPr>
            <p:ph type="sldNum" sz="quarter" idx="5"/>
          </p:nvPr>
        </p:nvSpPr>
        <p:spPr/>
        <p:txBody>
          <a:bodyPr/>
          <a:lstStyle/>
          <a:p>
            <a:fld id="{337154B7-F3EF-4F24-A15B-0390DB0E0CC6}" type="slidenum">
              <a:rPr lang="nl-NL" smtClean="0"/>
              <a:t>4</a:t>
            </a:fld>
            <a:endParaRPr lang="nl-NL"/>
          </a:p>
        </p:txBody>
      </p:sp>
    </p:spTree>
    <p:extLst>
      <p:ext uri="{BB962C8B-B14F-4D97-AF65-F5344CB8AC3E}">
        <p14:creationId xmlns:p14="http://schemas.microsoft.com/office/powerpoint/2010/main" val="962351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dirty="0">
                <a:effectLst/>
                <a:latin typeface="Calibri" panose="020F0502020204030204" pitchFamily="34" charset="0"/>
                <a:ea typeface="Calibri" panose="020F0502020204030204" pitchFamily="34" charset="0"/>
                <a:cs typeface="Arial" panose="020B0604020202020204" pitchFamily="34" charset="0"/>
              </a:rPr>
              <a:t>Een </a:t>
            </a:r>
            <a:r>
              <a:rPr lang="nl-NL" sz="1800" dirty="0" err="1">
                <a:effectLst/>
                <a:latin typeface="Calibri" panose="020F0502020204030204" pitchFamily="34" charset="0"/>
                <a:ea typeface="Calibri" panose="020F0502020204030204" pitchFamily="34" charset="0"/>
                <a:cs typeface="Arial" panose="020B0604020202020204" pitchFamily="34" charset="0"/>
              </a:rPr>
              <a:t>confusion</a:t>
            </a:r>
            <a:r>
              <a:rPr lang="nl-NL" sz="1800" dirty="0">
                <a:effectLst/>
                <a:latin typeface="Calibri" panose="020F0502020204030204" pitchFamily="34" charset="0"/>
                <a:ea typeface="Calibri" panose="020F0502020204030204" pitchFamily="34" charset="0"/>
                <a:cs typeface="Arial" panose="020B0604020202020204" pitchFamily="34" charset="0"/>
              </a:rPr>
              <a:t> matrix wordt gemaakt voor het </a:t>
            </a:r>
            <a:r>
              <a:rPr lang="nl-NL" sz="1800" dirty="0" err="1">
                <a:effectLst/>
                <a:latin typeface="Calibri" panose="020F0502020204030204" pitchFamily="34" charset="0"/>
                <a:ea typeface="Calibri" panose="020F0502020204030204" pitchFamily="34" charset="0"/>
                <a:cs typeface="Arial" panose="020B0604020202020204" pitchFamily="34" charset="0"/>
              </a:rPr>
              <a:t>XGBoost</a:t>
            </a:r>
            <a:r>
              <a:rPr lang="nl-NL" sz="1800" dirty="0">
                <a:effectLst/>
                <a:latin typeface="Calibri" panose="020F0502020204030204" pitchFamily="34" charset="0"/>
                <a:ea typeface="Calibri" panose="020F0502020204030204" pitchFamily="34" charset="0"/>
                <a:cs typeface="Arial" panose="020B0604020202020204" pitchFamily="34" charset="0"/>
              </a:rPr>
              <a:t>-model om de prestaties van het model te evalueren. De </a:t>
            </a:r>
            <a:r>
              <a:rPr lang="nl-NL" sz="1800" dirty="0" err="1">
                <a:effectLst/>
                <a:latin typeface="Calibri" panose="020F0502020204030204" pitchFamily="34" charset="0"/>
                <a:ea typeface="Calibri" panose="020F0502020204030204" pitchFamily="34" charset="0"/>
                <a:cs typeface="Arial" panose="020B0604020202020204" pitchFamily="34" charset="0"/>
              </a:rPr>
              <a:t>confusion_matrix</a:t>
            </a:r>
            <a:r>
              <a:rPr lang="nl-NL" sz="1800" dirty="0">
                <a:effectLst/>
                <a:latin typeface="Calibri" panose="020F0502020204030204" pitchFamily="34" charset="0"/>
                <a:ea typeface="Calibri" panose="020F0502020204030204" pitchFamily="34" charset="0"/>
                <a:cs typeface="Arial" panose="020B0604020202020204" pitchFamily="34" charset="0"/>
              </a:rPr>
              <a:t>-functie wordt gebruikt, en de resultaten worden geplot met </a:t>
            </a:r>
            <a:r>
              <a:rPr lang="nl-NL" sz="1800" dirty="0" err="1">
                <a:effectLst/>
                <a:latin typeface="Calibri" panose="020F0502020204030204" pitchFamily="34" charset="0"/>
                <a:ea typeface="Calibri" panose="020F0502020204030204" pitchFamily="34" charset="0"/>
                <a:cs typeface="Arial" panose="020B0604020202020204" pitchFamily="34" charset="0"/>
              </a:rPr>
              <a:t>seaborn</a:t>
            </a:r>
            <a:r>
              <a:rPr lang="nl-NL" sz="1800" dirty="0">
                <a:effectLst/>
                <a:latin typeface="Calibri" panose="020F0502020204030204" pitchFamily="34" charset="0"/>
                <a:ea typeface="Calibri" panose="020F0502020204030204" pitchFamily="34" charset="0"/>
                <a:cs typeface="Arial" panose="020B0604020202020204" pitchFamily="34" charset="0"/>
              </a:rPr>
              <a:t>. Zie bijlage 9: </a:t>
            </a:r>
            <a:r>
              <a:rPr lang="nl-NL" sz="1800" i="1" dirty="0" err="1">
                <a:effectLst/>
                <a:latin typeface="Calibri" panose="020F0502020204030204" pitchFamily="34" charset="0"/>
                <a:ea typeface="Calibri" panose="020F0502020204030204" pitchFamily="34" charset="0"/>
                <a:cs typeface="Arial" panose="020B0604020202020204" pitchFamily="34" charset="0"/>
              </a:rPr>
              <a:t>Confusion</a:t>
            </a:r>
            <a:r>
              <a:rPr lang="nl-NL" sz="1800" i="1" dirty="0">
                <a:effectLst/>
                <a:latin typeface="Calibri" panose="020F0502020204030204" pitchFamily="34" charset="0"/>
                <a:ea typeface="Calibri" panose="020F0502020204030204" pitchFamily="34" charset="0"/>
                <a:cs typeface="Arial" panose="020B0604020202020204" pitchFamily="34" charset="0"/>
              </a:rPr>
              <a:t> Matrix</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endParaRPr lang="nl-NL" dirty="0"/>
          </a:p>
        </p:txBody>
      </p:sp>
      <p:sp>
        <p:nvSpPr>
          <p:cNvPr id="4" name="Tijdelijke aanduiding voor dianummer 3"/>
          <p:cNvSpPr>
            <a:spLocks noGrp="1"/>
          </p:cNvSpPr>
          <p:nvPr>
            <p:ph type="sldNum" sz="quarter" idx="5"/>
          </p:nvPr>
        </p:nvSpPr>
        <p:spPr/>
        <p:txBody>
          <a:bodyPr/>
          <a:lstStyle/>
          <a:p>
            <a:fld id="{337154B7-F3EF-4F24-A15B-0390DB0E0CC6}" type="slidenum">
              <a:rPr lang="nl-NL" smtClean="0"/>
              <a:t>5</a:t>
            </a:fld>
            <a:endParaRPr lang="nl-NL"/>
          </a:p>
        </p:txBody>
      </p:sp>
    </p:spTree>
    <p:extLst>
      <p:ext uri="{BB962C8B-B14F-4D97-AF65-F5344CB8AC3E}">
        <p14:creationId xmlns:p14="http://schemas.microsoft.com/office/powerpoint/2010/main" val="1903550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dirty="0">
                <a:effectLst/>
                <a:latin typeface="Calibri" panose="020F0502020204030204" pitchFamily="34" charset="0"/>
                <a:ea typeface="Calibri" panose="020F0502020204030204" pitchFamily="34" charset="0"/>
                <a:cs typeface="Arial" panose="020B0604020202020204" pitchFamily="34" charset="0"/>
              </a:rPr>
              <a:t>AOC-curves worden gemaakt voor elk van de klassen van het </a:t>
            </a:r>
            <a:r>
              <a:rPr lang="nl-NL" sz="1800" dirty="0" err="1">
                <a:effectLst/>
                <a:latin typeface="Calibri" panose="020F0502020204030204" pitchFamily="34" charset="0"/>
                <a:ea typeface="Calibri" panose="020F0502020204030204" pitchFamily="34" charset="0"/>
                <a:cs typeface="Arial" panose="020B0604020202020204" pitchFamily="34" charset="0"/>
              </a:rPr>
              <a:t>XGBoost</a:t>
            </a:r>
            <a:r>
              <a:rPr lang="nl-NL" sz="1800" dirty="0">
                <a:effectLst/>
                <a:latin typeface="Calibri" panose="020F0502020204030204" pitchFamily="34" charset="0"/>
                <a:ea typeface="Calibri" panose="020F0502020204030204" pitchFamily="34" charset="0"/>
                <a:cs typeface="Arial" panose="020B0604020202020204" pitchFamily="34" charset="0"/>
              </a:rPr>
              <a:t>-model. De </a:t>
            </a:r>
            <a:r>
              <a:rPr lang="nl-NL" sz="1800" dirty="0" err="1">
                <a:effectLst/>
                <a:latin typeface="Calibri" panose="020F0502020204030204" pitchFamily="34" charset="0"/>
                <a:ea typeface="Calibri" panose="020F0502020204030204" pitchFamily="34" charset="0"/>
                <a:cs typeface="Arial" panose="020B0604020202020204" pitchFamily="34" charset="0"/>
              </a:rPr>
              <a:t>roc_curve</a:t>
            </a:r>
            <a:r>
              <a:rPr lang="nl-NL" sz="1800" dirty="0">
                <a:effectLst/>
                <a:latin typeface="Calibri" panose="020F0502020204030204" pitchFamily="34" charset="0"/>
                <a:ea typeface="Calibri" panose="020F0502020204030204" pitchFamily="34" charset="0"/>
                <a:cs typeface="Arial" panose="020B0604020202020204" pitchFamily="34" charset="0"/>
              </a:rPr>
              <a:t>-functie wordt gebruikt voor het berekenen van de ROC-curve, en de resultaten worden geplot met matplotlib. Zie bijlage 8: </a:t>
            </a:r>
            <a:r>
              <a:rPr lang="nl-NL" sz="1800" i="1" dirty="0">
                <a:effectLst/>
                <a:latin typeface="Calibri" panose="020F0502020204030204" pitchFamily="34" charset="0"/>
                <a:ea typeface="Calibri" panose="020F0502020204030204" pitchFamily="34" charset="0"/>
                <a:cs typeface="Arial" panose="020B0604020202020204" pitchFamily="34" charset="0"/>
              </a:rPr>
              <a:t>AOC Curve</a:t>
            </a:r>
            <a:endParaRPr lang="nl-NL" sz="1800" dirty="0">
              <a:effectLst/>
              <a:latin typeface="Calibri" panose="020F0502020204030204" pitchFamily="34" charset="0"/>
              <a:ea typeface="Calibri" panose="020F0502020204030204" pitchFamily="34" charset="0"/>
              <a:cs typeface="Arial" panose="020B0604020202020204" pitchFamily="34" charset="0"/>
            </a:endParaRPr>
          </a:p>
          <a:p>
            <a:endParaRPr lang="nl-NL" dirty="0"/>
          </a:p>
        </p:txBody>
      </p:sp>
      <p:sp>
        <p:nvSpPr>
          <p:cNvPr id="4" name="Tijdelijke aanduiding voor dianummer 3"/>
          <p:cNvSpPr>
            <a:spLocks noGrp="1"/>
          </p:cNvSpPr>
          <p:nvPr>
            <p:ph type="sldNum" sz="quarter" idx="5"/>
          </p:nvPr>
        </p:nvSpPr>
        <p:spPr/>
        <p:txBody>
          <a:bodyPr/>
          <a:lstStyle/>
          <a:p>
            <a:fld id="{337154B7-F3EF-4F24-A15B-0390DB0E0CC6}" type="slidenum">
              <a:rPr lang="nl-NL" smtClean="0"/>
              <a:t>6</a:t>
            </a:fld>
            <a:endParaRPr lang="nl-NL"/>
          </a:p>
        </p:txBody>
      </p:sp>
    </p:spTree>
    <p:extLst>
      <p:ext uri="{BB962C8B-B14F-4D97-AF65-F5344CB8AC3E}">
        <p14:creationId xmlns:p14="http://schemas.microsoft.com/office/powerpoint/2010/main" val="3985082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97875A-661E-47D8-0285-AB7F09F818C0}"/>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60F08978-5842-FB5C-5E6E-B7E2153D8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8BF13FDE-9296-E323-FDA6-ED96AF08B81A}"/>
              </a:ext>
            </a:extLst>
          </p:cNvPr>
          <p:cNvSpPr>
            <a:spLocks noGrp="1"/>
          </p:cNvSpPr>
          <p:nvPr>
            <p:ph type="dt" sz="half" idx="10"/>
          </p:nvPr>
        </p:nvSpPr>
        <p:spPr/>
        <p:txBody>
          <a:bodyPr/>
          <a:lstStyle/>
          <a:p>
            <a:fld id="{D4CC1A42-68EB-4D45-B129-6AE924716901}" type="datetimeFigureOut">
              <a:rPr lang="nl-NL" smtClean="0"/>
              <a:t>9-1-2024</a:t>
            </a:fld>
            <a:endParaRPr lang="nl-NL"/>
          </a:p>
        </p:txBody>
      </p:sp>
      <p:sp>
        <p:nvSpPr>
          <p:cNvPr id="5" name="Tijdelijke aanduiding voor voettekst 4">
            <a:extLst>
              <a:ext uri="{FF2B5EF4-FFF2-40B4-BE49-F238E27FC236}">
                <a16:creationId xmlns:a16="http://schemas.microsoft.com/office/drawing/2014/main" id="{F3040F09-92F0-A0A2-C4D5-4B76A4F36B9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A969EC6-B807-405B-7D44-5BFE2B24C509}"/>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2056792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42DE99-6E5F-127A-32F5-E750FFB83678}"/>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EF59AC88-FF34-6A92-C719-3AE94EB399DF}"/>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7F815D1-DFFD-3370-A60A-619BA7E0B44B}"/>
              </a:ext>
            </a:extLst>
          </p:cNvPr>
          <p:cNvSpPr>
            <a:spLocks noGrp="1"/>
          </p:cNvSpPr>
          <p:nvPr>
            <p:ph type="dt" sz="half" idx="10"/>
          </p:nvPr>
        </p:nvSpPr>
        <p:spPr/>
        <p:txBody>
          <a:bodyPr/>
          <a:lstStyle/>
          <a:p>
            <a:fld id="{D4CC1A42-68EB-4D45-B129-6AE924716901}" type="datetimeFigureOut">
              <a:rPr lang="nl-NL" smtClean="0"/>
              <a:t>9-1-2024</a:t>
            </a:fld>
            <a:endParaRPr lang="nl-NL"/>
          </a:p>
        </p:txBody>
      </p:sp>
      <p:sp>
        <p:nvSpPr>
          <p:cNvPr id="5" name="Tijdelijke aanduiding voor voettekst 4">
            <a:extLst>
              <a:ext uri="{FF2B5EF4-FFF2-40B4-BE49-F238E27FC236}">
                <a16:creationId xmlns:a16="http://schemas.microsoft.com/office/drawing/2014/main" id="{14C5FF9C-E772-34F5-2B9D-733A6BD8404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BE7EC14-76A6-3213-F83F-C3D3C824E443}"/>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367209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F9FB8B67-F027-869D-54AB-9FF566C83486}"/>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E0993469-5397-AD1A-597D-6358AB1F90F8}"/>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1A2F881-4A4B-615B-CE75-CBCC2913B470}"/>
              </a:ext>
            </a:extLst>
          </p:cNvPr>
          <p:cNvSpPr>
            <a:spLocks noGrp="1"/>
          </p:cNvSpPr>
          <p:nvPr>
            <p:ph type="dt" sz="half" idx="10"/>
          </p:nvPr>
        </p:nvSpPr>
        <p:spPr/>
        <p:txBody>
          <a:bodyPr/>
          <a:lstStyle/>
          <a:p>
            <a:fld id="{D4CC1A42-68EB-4D45-B129-6AE924716901}" type="datetimeFigureOut">
              <a:rPr lang="nl-NL" smtClean="0"/>
              <a:t>9-1-2024</a:t>
            </a:fld>
            <a:endParaRPr lang="nl-NL"/>
          </a:p>
        </p:txBody>
      </p:sp>
      <p:sp>
        <p:nvSpPr>
          <p:cNvPr id="5" name="Tijdelijke aanduiding voor voettekst 4">
            <a:extLst>
              <a:ext uri="{FF2B5EF4-FFF2-40B4-BE49-F238E27FC236}">
                <a16:creationId xmlns:a16="http://schemas.microsoft.com/office/drawing/2014/main" id="{54000998-BC29-85F1-3E93-39B01FA5E74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574A2D7-0E4C-85F6-CCF1-3051B11D1F5E}"/>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139851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CFC85-3925-554B-4091-AA2E2C9EF3F3}"/>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3DA03E7-E486-ADD0-20A3-3FABA87BDDB4}"/>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B221E86-9FB3-8881-BAFA-BA29185B4F28}"/>
              </a:ext>
            </a:extLst>
          </p:cNvPr>
          <p:cNvSpPr>
            <a:spLocks noGrp="1"/>
          </p:cNvSpPr>
          <p:nvPr>
            <p:ph type="dt" sz="half" idx="10"/>
          </p:nvPr>
        </p:nvSpPr>
        <p:spPr/>
        <p:txBody>
          <a:bodyPr/>
          <a:lstStyle/>
          <a:p>
            <a:fld id="{D4CC1A42-68EB-4D45-B129-6AE924716901}" type="datetimeFigureOut">
              <a:rPr lang="nl-NL" smtClean="0"/>
              <a:t>9-1-2024</a:t>
            </a:fld>
            <a:endParaRPr lang="nl-NL"/>
          </a:p>
        </p:txBody>
      </p:sp>
      <p:sp>
        <p:nvSpPr>
          <p:cNvPr id="5" name="Tijdelijke aanduiding voor voettekst 4">
            <a:extLst>
              <a:ext uri="{FF2B5EF4-FFF2-40B4-BE49-F238E27FC236}">
                <a16:creationId xmlns:a16="http://schemas.microsoft.com/office/drawing/2014/main" id="{DBDA88FD-8B70-6748-12A7-AAE89128217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2100B1-763A-18B6-0695-857C4F906D1F}"/>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236475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8ACD8C-FADF-7441-FE81-3F217E9D96B2}"/>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40067B60-CB2D-E818-5A5E-95E681FA42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142C7723-9655-B161-5539-6E22042A7730}"/>
              </a:ext>
            </a:extLst>
          </p:cNvPr>
          <p:cNvSpPr>
            <a:spLocks noGrp="1"/>
          </p:cNvSpPr>
          <p:nvPr>
            <p:ph type="dt" sz="half" idx="10"/>
          </p:nvPr>
        </p:nvSpPr>
        <p:spPr/>
        <p:txBody>
          <a:bodyPr/>
          <a:lstStyle/>
          <a:p>
            <a:fld id="{D4CC1A42-68EB-4D45-B129-6AE924716901}" type="datetimeFigureOut">
              <a:rPr lang="nl-NL" smtClean="0"/>
              <a:t>9-1-2024</a:t>
            </a:fld>
            <a:endParaRPr lang="nl-NL"/>
          </a:p>
        </p:txBody>
      </p:sp>
      <p:sp>
        <p:nvSpPr>
          <p:cNvPr id="5" name="Tijdelijke aanduiding voor voettekst 4">
            <a:extLst>
              <a:ext uri="{FF2B5EF4-FFF2-40B4-BE49-F238E27FC236}">
                <a16:creationId xmlns:a16="http://schemas.microsoft.com/office/drawing/2014/main" id="{08C10DDB-461B-29D2-8C31-4B1C5C123C3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9D0C7B1-F247-EA67-971F-395D972AFC3F}"/>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3439899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77086-0AC9-7D74-28B1-235E3639CA7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E81AE074-D0E2-8B0C-4686-7651C7DF319C}"/>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6BD4009F-1C53-AA8D-6E5C-02C84A88BDF3}"/>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E5A5BD14-9AEC-1F86-8348-8E60D6E1BD36}"/>
              </a:ext>
            </a:extLst>
          </p:cNvPr>
          <p:cNvSpPr>
            <a:spLocks noGrp="1"/>
          </p:cNvSpPr>
          <p:nvPr>
            <p:ph type="dt" sz="half" idx="10"/>
          </p:nvPr>
        </p:nvSpPr>
        <p:spPr/>
        <p:txBody>
          <a:bodyPr/>
          <a:lstStyle/>
          <a:p>
            <a:fld id="{D4CC1A42-68EB-4D45-B129-6AE924716901}" type="datetimeFigureOut">
              <a:rPr lang="nl-NL" smtClean="0"/>
              <a:t>9-1-2024</a:t>
            </a:fld>
            <a:endParaRPr lang="nl-NL"/>
          </a:p>
        </p:txBody>
      </p:sp>
      <p:sp>
        <p:nvSpPr>
          <p:cNvPr id="6" name="Tijdelijke aanduiding voor voettekst 5">
            <a:extLst>
              <a:ext uri="{FF2B5EF4-FFF2-40B4-BE49-F238E27FC236}">
                <a16:creationId xmlns:a16="http://schemas.microsoft.com/office/drawing/2014/main" id="{F38AC313-384E-2274-ACF6-F5397621F3A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D4DFE79-E4DE-8909-7CE5-0F0B28A81A62}"/>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2300387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C158F3-008A-5AD5-E2C9-409E88D431D4}"/>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FD6F275A-A7D0-2C7A-B877-2AE1A4EBD4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E7538DF2-12A0-FAA8-D0C8-CF4FB65CFF6E}"/>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2E603A68-0E0D-2F00-7A36-1718700430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9501451-7521-7995-DF49-0FDECD71650E}"/>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9FEB1CF2-9141-1C02-4917-5A068B5B143B}"/>
              </a:ext>
            </a:extLst>
          </p:cNvPr>
          <p:cNvSpPr>
            <a:spLocks noGrp="1"/>
          </p:cNvSpPr>
          <p:nvPr>
            <p:ph type="dt" sz="half" idx="10"/>
          </p:nvPr>
        </p:nvSpPr>
        <p:spPr/>
        <p:txBody>
          <a:bodyPr/>
          <a:lstStyle/>
          <a:p>
            <a:fld id="{D4CC1A42-68EB-4D45-B129-6AE924716901}" type="datetimeFigureOut">
              <a:rPr lang="nl-NL" smtClean="0"/>
              <a:t>9-1-2024</a:t>
            </a:fld>
            <a:endParaRPr lang="nl-NL"/>
          </a:p>
        </p:txBody>
      </p:sp>
      <p:sp>
        <p:nvSpPr>
          <p:cNvPr id="8" name="Tijdelijke aanduiding voor voettekst 7">
            <a:extLst>
              <a:ext uri="{FF2B5EF4-FFF2-40B4-BE49-F238E27FC236}">
                <a16:creationId xmlns:a16="http://schemas.microsoft.com/office/drawing/2014/main" id="{54E5D471-4F13-C1A0-A2B8-2FD846648FAC}"/>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DC317D94-81D6-3552-4682-501B4011F96F}"/>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4040566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8EB2C-3538-F74E-05CF-6409FCF27D98}"/>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E7F406B4-C617-A080-2FA4-1DB728777B00}"/>
              </a:ext>
            </a:extLst>
          </p:cNvPr>
          <p:cNvSpPr>
            <a:spLocks noGrp="1"/>
          </p:cNvSpPr>
          <p:nvPr>
            <p:ph type="dt" sz="half" idx="10"/>
          </p:nvPr>
        </p:nvSpPr>
        <p:spPr/>
        <p:txBody>
          <a:bodyPr/>
          <a:lstStyle/>
          <a:p>
            <a:fld id="{D4CC1A42-68EB-4D45-B129-6AE924716901}" type="datetimeFigureOut">
              <a:rPr lang="nl-NL" smtClean="0"/>
              <a:t>9-1-2024</a:t>
            </a:fld>
            <a:endParaRPr lang="nl-NL"/>
          </a:p>
        </p:txBody>
      </p:sp>
      <p:sp>
        <p:nvSpPr>
          <p:cNvPr id="4" name="Tijdelijke aanduiding voor voettekst 3">
            <a:extLst>
              <a:ext uri="{FF2B5EF4-FFF2-40B4-BE49-F238E27FC236}">
                <a16:creationId xmlns:a16="http://schemas.microsoft.com/office/drawing/2014/main" id="{955631DB-3580-A078-1701-82727D9173F8}"/>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102936AE-484D-34C8-2F02-7A7924B0211F}"/>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403606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82C74FF2-E275-DA23-78DA-F633AF24A8DA}"/>
              </a:ext>
            </a:extLst>
          </p:cNvPr>
          <p:cNvSpPr>
            <a:spLocks noGrp="1"/>
          </p:cNvSpPr>
          <p:nvPr>
            <p:ph type="dt" sz="half" idx="10"/>
          </p:nvPr>
        </p:nvSpPr>
        <p:spPr/>
        <p:txBody>
          <a:bodyPr/>
          <a:lstStyle/>
          <a:p>
            <a:fld id="{D4CC1A42-68EB-4D45-B129-6AE924716901}" type="datetimeFigureOut">
              <a:rPr lang="nl-NL" smtClean="0"/>
              <a:t>9-1-2024</a:t>
            </a:fld>
            <a:endParaRPr lang="nl-NL"/>
          </a:p>
        </p:txBody>
      </p:sp>
      <p:sp>
        <p:nvSpPr>
          <p:cNvPr id="3" name="Tijdelijke aanduiding voor voettekst 2">
            <a:extLst>
              <a:ext uri="{FF2B5EF4-FFF2-40B4-BE49-F238E27FC236}">
                <a16:creationId xmlns:a16="http://schemas.microsoft.com/office/drawing/2014/main" id="{35C690C6-F82D-5635-A384-721EA1FCE178}"/>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14031E84-82B8-4ADE-29A2-4C08A67A9A01}"/>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263850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7D21B3-7D0B-7798-213A-12F07D43745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14510421-1169-0771-639B-D24CA4C4CD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B71937EB-8A61-F4DA-4007-4A1DEB8DD8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7B1A752-5057-BF7C-2480-179B1EE12D87}"/>
              </a:ext>
            </a:extLst>
          </p:cNvPr>
          <p:cNvSpPr>
            <a:spLocks noGrp="1"/>
          </p:cNvSpPr>
          <p:nvPr>
            <p:ph type="dt" sz="half" idx="10"/>
          </p:nvPr>
        </p:nvSpPr>
        <p:spPr/>
        <p:txBody>
          <a:bodyPr/>
          <a:lstStyle/>
          <a:p>
            <a:fld id="{D4CC1A42-68EB-4D45-B129-6AE924716901}" type="datetimeFigureOut">
              <a:rPr lang="nl-NL" smtClean="0"/>
              <a:t>9-1-2024</a:t>
            </a:fld>
            <a:endParaRPr lang="nl-NL"/>
          </a:p>
        </p:txBody>
      </p:sp>
      <p:sp>
        <p:nvSpPr>
          <p:cNvPr id="6" name="Tijdelijke aanduiding voor voettekst 5">
            <a:extLst>
              <a:ext uri="{FF2B5EF4-FFF2-40B4-BE49-F238E27FC236}">
                <a16:creationId xmlns:a16="http://schemas.microsoft.com/office/drawing/2014/main" id="{173B399C-DB46-185B-45C1-DDC4F08E60D9}"/>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698CE92-1597-B0EC-EF6F-88B836FE5D77}"/>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1314973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4D0D7-172A-9A0E-8615-2ACB93E1CBE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A77533DD-0D43-F42A-097D-FCBF4B1330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6CDC2491-BD26-28D3-0440-5C4EA28D1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B1D08B1-2EAB-BD93-B751-950CB67F725E}"/>
              </a:ext>
            </a:extLst>
          </p:cNvPr>
          <p:cNvSpPr>
            <a:spLocks noGrp="1"/>
          </p:cNvSpPr>
          <p:nvPr>
            <p:ph type="dt" sz="half" idx="10"/>
          </p:nvPr>
        </p:nvSpPr>
        <p:spPr/>
        <p:txBody>
          <a:bodyPr/>
          <a:lstStyle/>
          <a:p>
            <a:fld id="{D4CC1A42-68EB-4D45-B129-6AE924716901}" type="datetimeFigureOut">
              <a:rPr lang="nl-NL" smtClean="0"/>
              <a:t>9-1-2024</a:t>
            </a:fld>
            <a:endParaRPr lang="nl-NL"/>
          </a:p>
        </p:txBody>
      </p:sp>
      <p:sp>
        <p:nvSpPr>
          <p:cNvPr id="6" name="Tijdelijke aanduiding voor voettekst 5">
            <a:extLst>
              <a:ext uri="{FF2B5EF4-FFF2-40B4-BE49-F238E27FC236}">
                <a16:creationId xmlns:a16="http://schemas.microsoft.com/office/drawing/2014/main" id="{4B639C84-D34E-6612-DFF9-927C618B2E5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AB321564-4E7D-403B-9C84-BED2498D8B0C}"/>
              </a:ext>
            </a:extLst>
          </p:cNvPr>
          <p:cNvSpPr>
            <a:spLocks noGrp="1"/>
          </p:cNvSpPr>
          <p:nvPr>
            <p:ph type="sldNum" sz="quarter" idx="12"/>
          </p:nvPr>
        </p:nvSpPr>
        <p:spPr/>
        <p:txBody>
          <a:bodyPr/>
          <a:lstStyle/>
          <a:p>
            <a:fld id="{65382686-721C-4F98-A159-61B8AC68307D}" type="slidenum">
              <a:rPr lang="nl-NL" smtClean="0"/>
              <a:t>‹nr.›</a:t>
            </a:fld>
            <a:endParaRPr lang="nl-NL"/>
          </a:p>
        </p:txBody>
      </p:sp>
    </p:spTree>
    <p:extLst>
      <p:ext uri="{BB962C8B-B14F-4D97-AF65-F5344CB8AC3E}">
        <p14:creationId xmlns:p14="http://schemas.microsoft.com/office/powerpoint/2010/main" val="188454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6EABFFA6-B159-A903-1BFD-CA1610D501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05A9271A-8FAA-F98F-4574-25271EB14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BA753C6-CC0D-B339-49D0-01EBCE937F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CC1A42-68EB-4D45-B129-6AE924716901}" type="datetimeFigureOut">
              <a:rPr lang="nl-NL" smtClean="0"/>
              <a:t>9-1-2024</a:t>
            </a:fld>
            <a:endParaRPr lang="nl-NL"/>
          </a:p>
        </p:txBody>
      </p:sp>
      <p:sp>
        <p:nvSpPr>
          <p:cNvPr id="5" name="Tijdelijke aanduiding voor voettekst 4">
            <a:extLst>
              <a:ext uri="{FF2B5EF4-FFF2-40B4-BE49-F238E27FC236}">
                <a16:creationId xmlns:a16="http://schemas.microsoft.com/office/drawing/2014/main" id="{3A6CB06E-679B-FD20-099B-56392D9DA0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CB905FAE-75BC-2F5B-85E3-09F1598264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382686-721C-4F98-A159-61B8AC68307D}" type="slidenum">
              <a:rPr lang="nl-NL" smtClean="0"/>
              <a:t>‹nr.›</a:t>
            </a:fld>
            <a:endParaRPr lang="nl-NL"/>
          </a:p>
        </p:txBody>
      </p:sp>
    </p:spTree>
    <p:extLst>
      <p:ext uri="{BB962C8B-B14F-4D97-AF65-F5344CB8AC3E}">
        <p14:creationId xmlns:p14="http://schemas.microsoft.com/office/powerpoint/2010/main" val="3901774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A234A62-02FB-6386-CB90-5F6E4458610F}"/>
              </a:ext>
            </a:extLst>
          </p:cNvPr>
          <p:cNvSpPr>
            <a:spLocks noGrp="1"/>
          </p:cNvSpPr>
          <p:nvPr>
            <p:ph type="ctrTitle"/>
          </p:nvPr>
        </p:nvSpPr>
        <p:spPr>
          <a:xfrm>
            <a:off x="686834" y="1153572"/>
            <a:ext cx="3200400" cy="4461163"/>
          </a:xfrm>
        </p:spPr>
        <p:txBody>
          <a:bodyPr vert="horz" lIns="91440" tIns="45720" rIns="91440" bIns="45720" rtlCol="0" anchor="ctr">
            <a:normAutofit/>
          </a:bodyPr>
          <a:lstStyle/>
          <a:p>
            <a:pPr algn="l"/>
            <a:r>
              <a:rPr lang="en-US" sz="3100" kern="1200">
                <a:solidFill>
                  <a:srgbClr val="FFFFFF"/>
                </a:solidFill>
                <a:latin typeface="+mj-lt"/>
                <a:ea typeface="+mj-ea"/>
                <a:cs typeface="+mj-cs"/>
              </a:rPr>
              <a:t>Adviespresentatie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7" name="Afbeelding 26" title="Onscherpe deeltjes cyaanblauw">
            <a:hlinkClick r:id="" action="ppaction://media"/>
            <a:extLst>
              <a:ext uri="{FF2B5EF4-FFF2-40B4-BE49-F238E27FC236}">
                <a16:creationId xmlns:a16="http://schemas.microsoft.com/office/drawing/2014/main" id="{05B5ACD8-9780-0CE5-8C37-A8FCB5242C0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25628" t="23521" r="29234" b="28644"/>
          <a:stretch>
            <a:fillRect/>
          </a:stretch>
        </p:blipFill>
        <p:spPr>
          <a:xfrm>
            <a:off x="4851058" y="2357136"/>
            <a:ext cx="3445669" cy="2054033"/>
          </a:xfrm>
          <a:custGeom>
            <a:avLst/>
            <a:gdLst/>
            <a:ahLst/>
            <a:cxnLst/>
            <a:rect l="l" t="t" r="r" b="b"/>
            <a:pathLst>
              <a:path w="3445669" h="2054033">
                <a:moveTo>
                  <a:pt x="275397" y="1930641"/>
                </a:moveTo>
                <a:lnTo>
                  <a:pt x="275397" y="2021835"/>
                </a:lnTo>
                <a:lnTo>
                  <a:pt x="325294" y="2021835"/>
                </a:lnTo>
                <a:cubicBezTo>
                  <a:pt x="333146" y="2021835"/>
                  <a:pt x="339998" y="2020902"/>
                  <a:pt x="345852" y="2019035"/>
                </a:cubicBezTo>
                <a:cubicBezTo>
                  <a:pt x="351706" y="2017168"/>
                  <a:pt x="356862" y="2014402"/>
                  <a:pt x="361320" y="2010736"/>
                </a:cubicBezTo>
                <a:cubicBezTo>
                  <a:pt x="365778" y="2007069"/>
                  <a:pt x="369271" y="2002503"/>
                  <a:pt x="371799" y="1997036"/>
                </a:cubicBezTo>
                <a:cubicBezTo>
                  <a:pt x="374327" y="1991570"/>
                  <a:pt x="375591" y="1985237"/>
                  <a:pt x="375591" y="1978038"/>
                </a:cubicBezTo>
                <a:cubicBezTo>
                  <a:pt x="375591" y="1970305"/>
                  <a:pt x="374360" y="1963505"/>
                  <a:pt x="371899" y="1957639"/>
                </a:cubicBezTo>
                <a:cubicBezTo>
                  <a:pt x="369438" y="1951772"/>
                  <a:pt x="365845" y="1946840"/>
                  <a:pt x="361122" y="1942840"/>
                </a:cubicBezTo>
                <a:cubicBezTo>
                  <a:pt x="356398" y="1938840"/>
                  <a:pt x="350476" y="1935807"/>
                  <a:pt x="343357" y="1933740"/>
                </a:cubicBezTo>
                <a:cubicBezTo>
                  <a:pt x="336238" y="1931674"/>
                  <a:pt x="327290" y="1930641"/>
                  <a:pt x="316513" y="1930641"/>
                </a:cubicBezTo>
                <a:close/>
                <a:moveTo>
                  <a:pt x="50597" y="1856045"/>
                </a:moveTo>
                <a:cubicBezTo>
                  <a:pt x="64596" y="1856045"/>
                  <a:pt x="76562" y="1860978"/>
                  <a:pt x="86495" y="1870844"/>
                </a:cubicBezTo>
                <a:cubicBezTo>
                  <a:pt x="96427" y="1880710"/>
                  <a:pt x="101394" y="1892643"/>
                  <a:pt x="101394" y="1906642"/>
                </a:cubicBezTo>
                <a:cubicBezTo>
                  <a:pt x="101394" y="1920641"/>
                  <a:pt x="96427" y="1932607"/>
                  <a:pt x="86495" y="1942540"/>
                </a:cubicBezTo>
                <a:cubicBezTo>
                  <a:pt x="76562" y="1952472"/>
                  <a:pt x="64596" y="1957439"/>
                  <a:pt x="50597" y="1957439"/>
                </a:cubicBezTo>
                <a:cubicBezTo>
                  <a:pt x="36731" y="1957439"/>
                  <a:pt x="24832" y="1952472"/>
                  <a:pt x="14899" y="1942540"/>
                </a:cubicBezTo>
                <a:cubicBezTo>
                  <a:pt x="4966" y="1932607"/>
                  <a:pt x="0" y="1920641"/>
                  <a:pt x="0" y="1906642"/>
                </a:cubicBezTo>
                <a:cubicBezTo>
                  <a:pt x="0" y="1892643"/>
                  <a:pt x="4966" y="1880710"/>
                  <a:pt x="14899" y="1870844"/>
                </a:cubicBezTo>
                <a:cubicBezTo>
                  <a:pt x="24832" y="1860978"/>
                  <a:pt x="36731" y="1856045"/>
                  <a:pt x="50597" y="1856045"/>
                </a:cubicBezTo>
                <a:close/>
                <a:moveTo>
                  <a:pt x="1399547" y="1820047"/>
                </a:moveTo>
                <a:lnTo>
                  <a:pt x="1399547" y="2021435"/>
                </a:lnTo>
                <a:lnTo>
                  <a:pt x="1434945" y="2021435"/>
                </a:lnTo>
                <a:cubicBezTo>
                  <a:pt x="1451477" y="2021435"/>
                  <a:pt x="1465409" y="2019368"/>
                  <a:pt x="1476742" y="2015235"/>
                </a:cubicBezTo>
                <a:cubicBezTo>
                  <a:pt x="1488075" y="2011102"/>
                  <a:pt x="1497541" y="2004769"/>
                  <a:pt x="1505140" y="1996236"/>
                </a:cubicBezTo>
                <a:cubicBezTo>
                  <a:pt x="1512740" y="1987704"/>
                  <a:pt x="1518440" y="1977004"/>
                  <a:pt x="1522239" y="1964138"/>
                </a:cubicBezTo>
                <a:cubicBezTo>
                  <a:pt x="1526039" y="1951272"/>
                  <a:pt x="1527939" y="1936040"/>
                  <a:pt x="1527939" y="1918441"/>
                </a:cubicBezTo>
                <a:cubicBezTo>
                  <a:pt x="1527939" y="1904442"/>
                  <a:pt x="1526206" y="1891409"/>
                  <a:pt x="1522739" y="1879344"/>
                </a:cubicBezTo>
                <a:cubicBezTo>
                  <a:pt x="1519273" y="1867278"/>
                  <a:pt x="1513840" y="1856845"/>
                  <a:pt x="1506440" y="1848046"/>
                </a:cubicBezTo>
                <a:cubicBezTo>
                  <a:pt x="1499041" y="1839246"/>
                  <a:pt x="1489675" y="1832380"/>
                  <a:pt x="1478342" y="1827447"/>
                </a:cubicBezTo>
                <a:cubicBezTo>
                  <a:pt x="1467009" y="1822514"/>
                  <a:pt x="1452410" y="1820047"/>
                  <a:pt x="1434545" y="1820047"/>
                </a:cubicBezTo>
                <a:close/>
                <a:moveTo>
                  <a:pt x="2066297" y="1819847"/>
                </a:moveTo>
                <a:lnTo>
                  <a:pt x="2066297" y="1907042"/>
                </a:lnTo>
                <a:lnTo>
                  <a:pt x="2099895" y="1907042"/>
                </a:lnTo>
                <a:cubicBezTo>
                  <a:pt x="2108961" y="1907042"/>
                  <a:pt x="2116794" y="1905942"/>
                  <a:pt x="2123393" y="1903742"/>
                </a:cubicBezTo>
                <a:cubicBezTo>
                  <a:pt x="2129993" y="1901542"/>
                  <a:pt x="2135493" y="1898476"/>
                  <a:pt x="2139892" y="1894543"/>
                </a:cubicBezTo>
                <a:cubicBezTo>
                  <a:pt x="2144292" y="1890610"/>
                  <a:pt x="2147525" y="1885977"/>
                  <a:pt x="2149592" y="1880644"/>
                </a:cubicBezTo>
                <a:cubicBezTo>
                  <a:pt x="2151658" y="1875310"/>
                  <a:pt x="2152691" y="1869511"/>
                  <a:pt x="2152691" y="1863245"/>
                </a:cubicBezTo>
                <a:cubicBezTo>
                  <a:pt x="2152691" y="1853112"/>
                  <a:pt x="2150425" y="1844546"/>
                  <a:pt x="2145892" y="1837546"/>
                </a:cubicBezTo>
                <a:cubicBezTo>
                  <a:pt x="2141359" y="1830547"/>
                  <a:pt x="2133759" y="1825514"/>
                  <a:pt x="2123093" y="1822447"/>
                </a:cubicBezTo>
                <a:cubicBezTo>
                  <a:pt x="2119760" y="1821514"/>
                  <a:pt x="2115994" y="1820847"/>
                  <a:pt x="2111794" y="1820447"/>
                </a:cubicBezTo>
                <a:cubicBezTo>
                  <a:pt x="2107594" y="1820047"/>
                  <a:pt x="2102095" y="1819847"/>
                  <a:pt x="2095295" y="1819847"/>
                </a:cubicBezTo>
                <a:close/>
                <a:moveTo>
                  <a:pt x="275397" y="1819447"/>
                </a:moveTo>
                <a:lnTo>
                  <a:pt x="275397" y="1903242"/>
                </a:lnTo>
                <a:lnTo>
                  <a:pt x="314501" y="1903242"/>
                </a:lnTo>
                <a:cubicBezTo>
                  <a:pt x="323413" y="1903242"/>
                  <a:pt x="330596" y="1902076"/>
                  <a:pt x="336050" y="1899742"/>
                </a:cubicBezTo>
                <a:cubicBezTo>
                  <a:pt x="341503" y="1897409"/>
                  <a:pt x="346026" y="1894276"/>
                  <a:pt x="349618" y="1890343"/>
                </a:cubicBezTo>
                <a:cubicBezTo>
                  <a:pt x="353209" y="1886410"/>
                  <a:pt x="355836" y="1881810"/>
                  <a:pt x="357498" y="1876544"/>
                </a:cubicBezTo>
                <a:cubicBezTo>
                  <a:pt x="359161" y="1871277"/>
                  <a:pt x="359992" y="1865844"/>
                  <a:pt x="359992" y="1860245"/>
                </a:cubicBezTo>
                <a:cubicBezTo>
                  <a:pt x="359992" y="1853978"/>
                  <a:pt x="359127" y="1848312"/>
                  <a:pt x="357398" y="1843246"/>
                </a:cubicBezTo>
                <a:cubicBezTo>
                  <a:pt x="355669" y="1838179"/>
                  <a:pt x="352942" y="1833880"/>
                  <a:pt x="349218" y="1830347"/>
                </a:cubicBezTo>
                <a:cubicBezTo>
                  <a:pt x="345493" y="1826814"/>
                  <a:pt x="340638" y="1824114"/>
                  <a:pt x="334653" y="1822247"/>
                </a:cubicBezTo>
                <a:cubicBezTo>
                  <a:pt x="328668" y="1820381"/>
                  <a:pt x="320754" y="1819447"/>
                  <a:pt x="310911" y="1819447"/>
                </a:cubicBezTo>
                <a:close/>
                <a:moveTo>
                  <a:pt x="1892345" y="1815848"/>
                </a:moveTo>
                <a:cubicBezTo>
                  <a:pt x="1881012" y="1815848"/>
                  <a:pt x="1871813" y="1818514"/>
                  <a:pt x="1864746" y="1823847"/>
                </a:cubicBezTo>
                <a:cubicBezTo>
                  <a:pt x="1857680" y="1829180"/>
                  <a:pt x="1852114" y="1836513"/>
                  <a:pt x="1848047" y="1845846"/>
                </a:cubicBezTo>
                <a:cubicBezTo>
                  <a:pt x="1843981" y="1855178"/>
                  <a:pt x="1841215" y="1866111"/>
                  <a:pt x="1839748" y="1878644"/>
                </a:cubicBezTo>
                <a:cubicBezTo>
                  <a:pt x="1838281" y="1891176"/>
                  <a:pt x="1837548" y="1904642"/>
                  <a:pt x="1837548" y="1919041"/>
                </a:cubicBezTo>
                <a:cubicBezTo>
                  <a:pt x="1837548" y="1938373"/>
                  <a:pt x="1838548" y="1954806"/>
                  <a:pt x="1840548" y="1968338"/>
                </a:cubicBezTo>
                <a:cubicBezTo>
                  <a:pt x="1842548" y="1981871"/>
                  <a:pt x="1845714" y="1992903"/>
                  <a:pt x="1850047" y="2001436"/>
                </a:cubicBezTo>
                <a:cubicBezTo>
                  <a:pt x="1854380" y="2009969"/>
                  <a:pt x="1859913" y="2016169"/>
                  <a:pt x="1866646" y="2020035"/>
                </a:cubicBezTo>
                <a:cubicBezTo>
                  <a:pt x="1873379" y="2023901"/>
                  <a:pt x="1881545" y="2025835"/>
                  <a:pt x="1891145" y="2025835"/>
                </a:cubicBezTo>
                <a:cubicBezTo>
                  <a:pt x="1898611" y="2025835"/>
                  <a:pt x="1905177" y="2024635"/>
                  <a:pt x="1910843" y="2022235"/>
                </a:cubicBezTo>
                <a:cubicBezTo>
                  <a:pt x="1916510" y="2019835"/>
                  <a:pt x="1921376" y="2016402"/>
                  <a:pt x="1925443" y="2011935"/>
                </a:cubicBezTo>
                <a:cubicBezTo>
                  <a:pt x="1929509" y="2007469"/>
                  <a:pt x="1932876" y="2002103"/>
                  <a:pt x="1935542" y="1995836"/>
                </a:cubicBezTo>
                <a:cubicBezTo>
                  <a:pt x="1938209" y="1989570"/>
                  <a:pt x="1940342" y="1982637"/>
                  <a:pt x="1941942" y="1975038"/>
                </a:cubicBezTo>
                <a:cubicBezTo>
                  <a:pt x="1943541" y="1967438"/>
                  <a:pt x="1944641" y="1959205"/>
                  <a:pt x="1945241" y="1950339"/>
                </a:cubicBezTo>
                <a:cubicBezTo>
                  <a:pt x="1945841" y="1941473"/>
                  <a:pt x="1946141" y="1932240"/>
                  <a:pt x="1946141" y="1922641"/>
                </a:cubicBezTo>
                <a:cubicBezTo>
                  <a:pt x="1946141" y="1909708"/>
                  <a:pt x="1945675" y="1898109"/>
                  <a:pt x="1944741" y="1887843"/>
                </a:cubicBezTo>
                <a:cubicBezTo>
                  <a:pt x="1943808" y="1877577"/>
                  <a:pt x="1942442" y="1868511"/>
                  <a:pt x="1940642" y="1860645"/>
                </a:cubicBezTo>
                <a:cubicBezTo>
                  <a:pt x="1938842" y="1852779"/>
                  <a:pt x="1936509" y="1846012"/>
                  <a:pt x="1933642" y="1840346"/>
                </a:cubicBezTo>
                <a:cubicBezTo>
                  <a:pt x="1930776" y="1834680"/>
                  <a:pt x="1927343" y="1830013"/>
                  <a:pt x="1923343" y="1826347"/>
                </a:cubicBezTo>
                <a:cubicBezTo>
                  <a:pt x="1919343" y="1822680"/>
                  <a:pt x="1914777" y="1820014"/>
                  <a:pt x="1909644" y="1818347"/>
                </a:cubicBezTo>
                <a:cubicBezTo>
                  <a:pt x="1904511" y="1816681"/>
                  <a:pt x="1898744" y="1815848"/>
                  <a:pt x="1892345" y="1815848"/>
                </a:cubicBezTo>
                <a:close/>
                <a:moveTo>
                  <a:pt x="2044698" y="1791449"/>
                </a:moveTo>
                <a:lnTo>
                  <a:pt x="2099695" y="1791449"/>
                </a:lnTo>
                <a:cubicBezTo>
                  <a:pt x="2106228" y="1791449"/>
                  <a:pt x="2111661" y="1791616"/>
                  <a:pt x="2115994" y="1791949"/>
                </a:cubicBezTo>
                <a:cubicBezTo>
                  <a:pt x="2120327" y="1792282"/>
                  <a:pt x="2124227" y="1792649"/>
                  <a:pt x="2127693" y="1793049"/>
                </a:cubicBezTo>
                <a:cubicBezTo>
                  <a:pt x="2137693" y="1794782"/>
                  <a:pt x="2146525" y="1797515"/>
                  <a:pt x="2154191" y="1801248"/>
                </a:cubicBezTo>
                <a:cubicBezTo>
                  <a:pt x="2161858" y="1804981"/>
                  <a:pt x="2168291" y="1809715"/>
                  <a:pt x="2173490" y="1815448"/>
                </a:cubicBezTo>
                <a:cubicBezTo>
                  <a:pt x="2178690" y="1821180"/>
                  <a:pt x="2182590" y="1827747"/>
                  <a:pt x="2185189" y="1835146"/>
                </a:cubicBezTo>
                <a:cubicBezTo>
                  <a:pt x="2187789" y="1842546"/>
                  <a:pt x="2189089" y="1850712"/>
                  <a:pt x="2189089" y="1859645"/>
                </a:cubicBezTo>
                <a:cubicBezTo>
                  <a:pt x="2189089" y="1868311"/>
                  <a:pt x="2187923" y="1876077"/>
                  <a:pt x="2185589" y="1882943"/>
                </a:cubicBezTo>
                <a:cubicBezTo>
                  <a:pt x="2183257" y="1889810"/>
                  <a:pt x="2179890" y="1895876"/>
                  <a:pt x="2175490" y="1901142"/>
                </a:cubicBezTo>
                <a:cubicBezTo>
                  <a:pt x="2171091" y="1906409"/>
                  <a:pt x="2165824" y="1910975"/>
                  <a:pt x="2159691" y="1914841"/>
                </a:cubicBezTo>
                <a:cubicBezTo>
                  <a:pt x="2153558" y="1918708"/>
                  <a:pt x="2146692" y="1921974"/>
                  <a:pt x="2139093" y="1924641"/>
                </a:cubicBezTo>
                <a:cubicBezTo>
                  <a:pt x="2143359" y="1926507"/>
                  <a:pt x="2147225" y="1928874"/>
                  <a:pt x="2150692" y="1931740"/>
                </a:cubicBezTo>
                <a:cubicBezTo>
                  <a:pt x="2154158" y="1934607"/>
                  <a:pt x="2157391" y="1938040"/>
                  <a:pt x="2160391" y="1942040"/>
                </a:cubicBezTo>
                <a:cubicBezTo>
                  <a:pt x="2163391" y="1946040"/>
                  <a:pt x="2166224" y="1950639"/>
                  <a:pt x="2168891" y="1955839"/>
                </a:cubicBezTo>
                <a:cubicBezTo>
                  <a:pt x="2171557" y="1961039"/>
                  <a:pt x="2174223" y="1966905"/>
                  <a:pt x="2176890" y="1973438"/>
                </a:cubicBezTo>
                <a:lnTo>
                  <a:pt x="2200089" y="2030434"/>
                </a:lnTo>
                <a:cubicBezTo>
                  <a:pt x="2201955" y="2035234"/>
                  <a:pt x="2203155" y="2038600"/>
                  <a:pt x="2203689" y="2040534"/>
                </a:cubicBezTo>
                <a:cubicBezTo>
                  <a:pt x="2204222" y="2042467"/>
                  <a:pt x="2204489" y="2043967"/>
                  <a:pt x="2204489" y="2045033"/>
                </a:cubicBezTo>
                <a:cubicBezTo>
                  <a:pt x="2204489" y="2046100"/>
                  <a:pt x="2204289" y="2047033"/>
                  <a:pt x="2203889" y="2047833"/>
                </a:cubicBezTo>
                <a:cubicBezTo>
                  <a:pt x="2203489" y="2048633"/>
                  <a:pt x="2202622" y="2049300"/>
                  <a:pt x="2201289" y="2049833"/>
                </a:cubicBezTo>
                <a:cubicBezTo>
                  <a:pt x="2199955" y="2050366"/>
                  <a:pt x="2198089" y="2050766"/>
                  <a:pt x="2195689" y="2051033"/>
                </a:cubicBezTo>
                <a:cubicBezTo>
                  <a:pt x="2193289" y="2051300"/>
                  <a:pt x="2190089" y="2051433"/>
                  <a:pt x="2186089" y="2051433"/>
                </a:cubicBezTo>
                <a:cubicBezTo>
                  <a:pt x="2182623" y="2051433"/>
                  <a:pt x="2179790" y="2051300"/>
                  <a:pt x="2177590" y="2051033"/>
                </a:cubicBezTo>
                <a:cubicBezTo>
                  <a:pt x="2175390" y="2050766"/>
                  <a:pt x="2173623" y="2050333"/>
                  <a:pt x="2172291" y="2049733"/>
                </a:cubicBezTo>
                <a:cubicBezTo>
                  <a:pt x="2170957" y="2049133"/>
                  <a:pt x="2169924" y="2048300"/>
                  <a:pt x="2169191" y="2047233"/>
                </a:cubicBezTo>
                <a:cubicBezTo>
                  <a:pt x="2168457" y="2046167"/>
                  <a:pt x="2167824" y="2044833"/>
                  <a:pt x="2167291" y="2043234"/>
                </a:cubicBezTo>
                <a:lnTo>
                  <a:pt x="2143492" y="1982237"/>
                </a:lnTo>
                <a:cubicBezTo>
                  <a:pt x="2140692" y="1975304"/>
                  <a:pt x="2137793" y="1968938"/>
                  <a:pt x="2134793" y="1963138"/>
                </a:cubicBezTo>
                <a:cubicBezTo>
                  <a:pt x="2131793" y="1957339"/>
                  <a:pt x="2128226" y="1952339"/>
                  <a:pt x="2124093" y="1948139"/>
                </a:cubicBezTo>
                <a:cubicBezTo>
                  <a:pt x="2119960" y="1943940"/>
                  <a:pt x="2115094" y="1940673"/>
                  <a:pt x="2109494" y="1938340"/>
                </a:cubicBezTo>
                <a:cubicBezTo>
                  <a:pt x="2103895" y="1936007"/>
                  <a:pt x="2097162" y="1934840"/>
                  <a:pt x="2089295" y="1934840"/>
                </a:cubicBezTo>
                <a:lnTo>
                  <a:pt x="2066297" y="1934840"/>
                </a:lnTo>
                <a:lnTo>
                  <a:pt x="2066297" y="2045033"/>
                </a:lnTo>
                <a:cubicBezTo>
                  <a:pt x="2066297" y="2046100"/>
                  <a:pt x="2065997" y="2047033"/>
                  <a:pt x="2065397" y="2047833"/>
                </a:cubicBezTo>
                <a:cubicBezTo>
                  <a:pt x="2064797" y="2048633"/>
                  <a:pt x="2063864" y="2049266"/>
                  <a:pt x="2062597" y="2049733"/>
                </a:cubicBezTo>
                <a:cubicBezTo>
                  <a:pt x="2061331" y="2050200"/>
                  <a:pt x="2059597" y="2050600"/>
                  <a:pt x="2057397" y="2050933"/>
                </a:cubicBezTo>
                <a:cubicBezTo>
                  <a:pt x="2055197" y="2051266"/>
                  <a:pt x="2052431" y="2051433"/>
                  <a:pt x="2049098" y="2051433"/>
                </a:cubicBezTo>
                <a:cubicBezTo>
                  <a:pt x="2045765" y="2051433"/>
                  <a:pt x="2042998" y="2051266"/>
                  <a:pt x="2040799" y="2050933"/>
                </a:cubicBezTo>
                <a:cubicBezTo>
                  <a:pt x="2038599" y="2050600"/>
                  <a:pt x="2036832" y="2050200"/>
                  <a:pt x="2035499" y="2049733"/>
                </a:cubicBezTo>
                <a:cubicBezTo>
                  <a:pt x="2034165" y="2049266"/>
                  <a:pt x="2033232" y="2048633"/>
                  <a:pt x="2032699" y="2047833"/>
                </a:cubicBezTo>
                <a:cubicBezTo>
                  <a:pt x="2032166" y="2047033"/>
                  <a:pt x="2031899" y="2046100"/>
                  <a:pt x="2031899" y="2045033"/>
                </a:cubicBezTo>
                <a:lnTo>
                  <a:pt x="2031899" y="1805448"/>
                </a:lnTo>
                <a:cubicBezTo>
                  <a:pt x="2031899" y="1800248"/>
                  <a:pt x="2033265" y="1796615"/>
                  <a:pt x="2035999" y="1794549"/>
                </a:cubicBezTo>
                <a:cubicBezTo>
                  <a:pt x="2038732" y="1792482"/>
                  <a:pt x="2041632" y="1791449"/>
                  <a:pt x="2044698" y="1791449"/>
                </a:cubicBezTo>
                <a:close/>
                <a:moveTo>
                  <a:pt x="1377948" y="1791449"/>
                </a:moveTo>
                <a:lnTo>
                  <a:pt x="1436545" y="1791449"/>
                </a:lnTo>
                <a:cubicBezTo>
                  <a:pt x="1458943" y="1791449"/>
                  <a:pt x="1477875" y="1794349"/>
                  <a:pt x="1493341" y="1800148"/>
                </a:cubicBezTo>
                <a:cubicBezTo>
                  <a:pt x="1508807" y="1805948"/>
                  <a:pt x="1521773" y="1814281"/>
                  <a:pt x="1532239" y="1825147"/>
                </a:cubicBezTo>
                <a:cubicBezTo>
                  <a:pt x="1542705" y="1836013"/>
                  <a:pt x="1550638" y="1849179"/>
                  <a:pt x="1556037" y="1864645"/>
                </a:cubicBezTo>
                <a:cubicBezTo>
                  <a:pt x="1561437" y="1880110"/>
                  <a:pt x="1564137" y="1897576"/>
                  <a:pt x="1564137" y="1917041"/>
                </a:cubicBezTo>
                <a:cubicBezTo>
                  <a:pt x="1564137" y="1939440"/>
                  <a:pt x="1561270" y="1959005"/>
                  <a:pt x="1555537" y="1975738"/>
                </a:cubicBezTo>
                <a:cubicBezTo>
                  <a:pt x="1549804" y="1992470"/>
                  <a:pt x="1541438" y="2006336"/>
                  <a:pt x="1530439" y="2017335"/>
                </a:cubicBezTo>
                <a:cubicBezTo>
                  <a:pt x="1519439" y="2028334"/>
                  <a:pt x="1505940" y="2036567"/>
                  <a:pt x="1489941" y="2042034"/>
                </a:cubicBezTo>
                <a:cubicBezTo>
                  <a:pt x="1473942" y="2047500"/>
                  <a:pt x="1454877" y="2050233"/>
                  <a:pt x="1432745" y="2050233"/>
                </a:cubicBezTo>
                <a:lnTo>
                  <a:pt x="1377948" y="2050233"/>
                </a:lnTo>
                <a:cubicBezTo>
                  <a:pt x="1374882" y="2050233"/>
                  <a:pt x="1371982" y="2049200"/>
                  <a:pt x="1369249" y="2047133"/>
                </a:cubicBezTo>
                <a:cubicBezTo>
                  <a:pt x="1366515" y="2045067"/>
                  <a:pt x="1365149" y="2041434"/>
                  <a:pt x="1365149" y="2036234"/>
                </a:cubicBezTo>
                <a:lnTo>
                  <a:pt x="1365149" y="1805448"/>
                </a:lnTo>
                <a:cubicBezTo>
                  <a:pt x="1365149" y="1800248"/>
                  <a:pt x="1366515" y="1796615"/>
                  <a:pt x="1369249" y="1794549"/>
                </a:cubicBezTo>
                <a:cubicBezTo>
                  <a:pt x="1371982" y="1792482"/>
                  <a:pt x="1374882" y="1791449"/>
                  <a:pt x="1377948" y="1791449"/>
                </a:cubicBezTo>
                <a:close/>
                <a:moveTo>
                  <a:pt x="579467" y="1791449"/>
                </a:moveTo>
                <a:lnTo>
                  <a:pt x="600588" y="1791449"/>
                </a:lnTo>
                <a:cubicBezTo>
                  <a:pt x="604919" y="1791449"/>
                  <a:pt x="608709" y="1791849"/>
                  <a:pt x="611959" y="1792649"/>
                </a:cubicBezTo>
                <a:cubicBezTo>
                  <a:pt x="615209" y="1793449"/>
                  <a:pt x="618052" y="1794716"/>
                  <a:pt x="620488" y="1796449"/>
                </a:cubicBezTo>
                <a:cubicBezTo>
                  <a:pt x="622924" y="1798182"/>
                  <a:pt x="624955" y="1800382"/>
                  <a:pt x="626580" y="1803048"/>
                </a:cubicBezTo>
                <a:cubicBezTo>
                  <a:pt x="628205" y="1805715"/>
                  <a:pt x="629626" y="1808848"/>
                  <a:pt x="630845" y="1812448"/>
                </a:cubicBezTo>
                <a:lnTo>
                  <a:pt x="704841" y="1999836"/>
                </a:lnTo>
                <a:lnTo>
                  <a:pt x="705841" y="1999836"/>
                </a:lnTo>
                <a:lnTo>
                  <a:pt x="782836" y="1813048"/>
                </a:lnTo>
                <a:cubicBezTo>
                  <a:pt x="784325" y="1809048"/>
                  <a:pt x="785951" y="1805648"/>
                  <a:pt x="787712" y="1802848"/>
                </a:cubicBezTo>
                <a:cubicBezTo>
                  <a:pt x="789473" y="1800048"/>
                  <a:pt x="791404" y="1797815"/>
                  <a:pt x="793504" y="1796149"/>
                </a:cubicBezTo>
                <a:cubicBezTo>
                  <a:pt x="795604" y="1794482"/>
                  <a:pt x="797940" y="1793282"/>
                  <a:pt x="800513" y="1792549"/>
                </a:cubicBezTo>
                <a:cubicBezTo>
                  <a:pt x="803086" y="1791816"/>
                  <a:pt x="806066" y="1791449"/>
                  <a:pt x="809453" y="1791449"/>
                </a:cubicBezTo>
                <a:lnTo>
                  <a:pt x="831599" y="1791449"/>
                </a:lnTo>
                <a:cubicBezTo>
                  <a:pt x="833632" y="1791449"/>
                  <a:pt x="835562" y="1791749"/>
                  <a:pt x="837390" y="1792349"/>
                </a:cubicBezTo>
                <a:cubicBezTo>
                  <a:pt x="839218" y="1792949"/>
                  <a:pt x="840776" y="1793882"/>
                  <a:pt x="842064" y="1795149"/>
                </a:cubicBezTo>
                <a:cubicBezTo>
                  <a:pt x="843351" y="1796415"/>
                  <a:pt x="844401" y="1798015"/>
                  <a:pt x="845213" y="1799948"/>
                </a:cubicBezTo>
                <a:cubicBezTo>
                  <a:pt x="846026" y="1801882"/>
                  <a:pt x="846432" y="1804248"/>
                  <a:pt x="846432" y="1807048"/>
                </a:cubicBezTo>
                <a:lnTo>
                  <a:pt x="846432" y="2045033"/>
                </a:lnTo>
                <a:cubicBezTo>
                  <a:pt x="846432" y="2046100"/>
                  <a:pt x="846158" y="2047033"/>
                  <a:pt x="845609" y="2047833"/>
                </a:cubicBezTo>
                <a:cubicBezTo>
                  <a:pt x="845060" y="2048633"/>
                  <a:pt x="844098" y="2049266"/>
                  <a:pt x="842724" y="2049733"/>
                </a:cubicBezTo>
                <a:cubicBezTo>
                  <a:pt x="841351" y="2050200"/>
                  <a:pt x="839600" y="2050600"/>
                  <a:pt x="837472" y="2050933"/>
                </a:cubicBezTo>
                <a:cubicBezTo>
                  <a:pt x="835344" y="2051266"/>
                  <a:pt x="832563" y="2051433"/>
                  <a:pt x="829130" y="2051433"/>
                </a:cubicBezTo>
                <a:cubicBezTo>
                  <a:pt x="825972" y="2051433"/>
                  <a:pt x="823260" y="2051266"/>
                  <a:pt x="820995" y="2050933"/>
                </a:cubicBezTo>
                <a:cubicBezTo>
                  <a:pt x="818729" y="2050600"/>
                  <a:pt x="816944" y="2050200"/>
                  <a:pt x="815639" y="2049733"/>
                </a:cubicBezTo>
                <a:cubicBezTo>
                  <a:pt x="814333" y="2049266"/>
                  <a:pt x="813406" y="2048633"/>
                  <a:pt x="812857" y="2047833"/>
                </a:cubicBezTo>
                <a:cubicBezTo>
                  <a:pt x="812309" y="2047033"/>
                  <a:pt x="812034" y="2046100"/>
                  <a:pt x="812034" y="2045033"/>
                </a:cubicBezTo>
                <a:lnTo>
                  <a:pt x="812034" y="1819647"/>
                </a:lnTo>
                <a:lnTo>
                  <a:pt x="811634" y="1819647"/>
                </a:lnTo>
                <a:lnTo>
                  <a:pt x="720440" y="2046033"/>
                </a:lnTo>
                <a:cubicBezTo>
                  <a:pt x="720040" y="2046967"/>
                  <a:pt x="719473" y="2047767"/>
                  <a:pt x="718740" y="2048433"/>
                </a:cubicBezTo>
                <a:cubicBezTo>
                  <a:pt x="718006" y="2049100"/>
                  <a:pt x="716940" y="2049666"/>
                  <a:pt x="715540" y="2050133"/>
                </a:cubicBezTo>
                <a:cubicBezTo>
                  <a:pt x="714140" y="2050600"/>
                  <a:pt x="712474" y="2050933"/>
                  <a:pt x="710540" y="2051133"/>
                </a:cubicBezTo>
                <a:cubicBezTo>
                  <a:pt x="708607" y="2051333"/>
                  <a:pt x="706307" y="2051433"/>
                  <a:pt x="703641" y="2051433"/>
                </a:cubicBezTo>
                <a:cubicBezTo>
                  <a:pt x="700841" y="2051433"/>
                  <a:pt x="698441" y="2051300"/>
                  <a:pt x="696441" y="2051033"/>
                </a:cubicBezTo>
                <a:cubicBezTo>
                  <a:pt x="694441" y="2050766"/>
                  <a:pt x="692775" y="2050400"/>
                  <a:pt x="691441" y="2049933"/>
                </a:cubicBezTo>
                <a:cubicBezTo>
                  <a:pt x="690108" y="2049466"/>
                  <a:pt x="689075" y="2048900"/>
                  <a:pt x="688342" y="2048233"/>
                </a:cubicBezTo>
                <a:cubicBezTo>
                  <a:pt x="687608" y="2047567"/>
                  <a:pt x="687108" y="2046833"/>
                  <a:pt x="686842" y="2046033"/>
                </a:cubicBezTo>
                <a:lnTo>
                  <a:pt x="599647" y="1819647"/>
                </a:lnTo>
                <a:lnTo>
                  <a:pt x="599447" y="1819647"/>
                </a:lnTo>
                <a:lnTo>
                  <a:pt x="599447" y="2045033"/>
                </a:lnTo>
                <a:cubicBezTo>
                  <a:pt x="599447" y="2046100"/>
                  <a:pt x="599173" y="2047033"/>
                  <a:pt x="598624" y="2047833"/>
                </a:cubicBezTo>
                <a:cubicBezTo>
                  <a:pt x="598075" y="2048633"/>
                  <a:pt x="597113" y="2049266"/>
                  <a:pt x="595739" y="2049733"/>
                </a:cubicBezTo>
                <a:cubicBezTo>
                  <a:pt x="594366" y="2050200"/>
                  <a:pt x="592580" y="2050600"/>
                  <a:pt x="590384" y="2050933"/>
                </a:cubicBezTo>
                <a:cubicBezTo>
                  <a:pt x="588187" y="2051266"/>
                  <a:pt x="585372" y="2051433"/>
                  <a:pt x="581939" y="2051433"/>
                </a:cubicBezTo>
                <a:cubicBezTo>
                  <a:pt x="578643" y="2051433"/>
                  <a:pt x="575897" y="2051266"/>
                  <a:pt x="573700" y="2050933"/>
                </a:cubicBezTo>
                <a:cubicBezTo>
                  <a:pt x="571503" y="2050600"/>
                  <a:pt x="569753" y="2050200"/>
                  <a:pt x="568447" y="2049733"/>
                </a:cubicBezTo>
                <a:cubicBezTo>
                  <a:pt x="567142" y="2049266"/>
                  <a:pt x="566250" y="2048633"/>
                  <a:pt x="565769" y="2047833"/>
                </a:cubicBezTo>
                <a:cubicBezTo>
                  <a:pt x="565289" y="2047033"/>
                  <a:pt x="565049" y="2046100"/>
                  <a:pt x="565049" y="2045033"/>
                </a:cubicBezTo>
                <a:lnTo>
                  <a:pt x="565049" y="1807048"/>
                </a:lnTo>
                <a:cubicBezTo>
                  <a:pt x="565049" y="1801448"/>
                  <a:pt x="566538" y="1797449"/>
                  <a:pt x="569516" y="1795049"/>
                </a:cubicBezTo>
                <a:cubicBezTo>
                  <a:pt x="572494" y="1792649"/>
                  <a:pt x="575811" y="1791449"/>
                  <a:pt x="579467" y="1791449"/>
                </a:cubicBezTo>
                <a:close/>
                <a:moveTo>
                  <a:pt x="253998" y="1791449"/>
                </a:moveTo>
                <a:lnTo>
                  <a:pt x="312795" y="1791449"/>
                </a:lnTo>
                <a:cubicBezTo>
                  <a:pt x="328260" y="1791449"/>
                  <a:pt x="340926" y="1792916"/>
                  <a:pt x="350792" y="1795849"/>
                </a:cubicBezTo>
                <a:cubicBezTo>
                  <a:pt x="360659" y="1798782"/>
                  <a:pt x="368891" y="1803048"/>
                  <a:pt x="375491" y="1808648"/>
                </a:cubicBezTo>
                <a:cubicBezTo>
                  <a:pt x="382091" y="1814248"/>
                  <a:pt x="387057" y="1821114"/>
                  <a:pt x="390390" y="1829247"/>
                </a:cubicBezTo>
                <a:cubicBezTo>
                  <a:pt x="393723" y="1837379"/>
                  <a:pt x="395390" y="1846579"/>
                  <a:pt x="395390" y="1856845"/>
                </a:cubicBezTo>
                <a:cubicBezTo>
                  <a:pt x="395390" y="1862978"/>
                  <a:pt x="394656" y="1868844"/>
                  <a:pt x="393190" y="1874444"/>
                </a:cubicBezTo>
                <a:cubicBezTo>
                  <a:pt x="391723" y="1880044"/>
                  <a:pt x="389557" y="1885210"/>
                  <a:pt x="386690" y="1889943"/>
                </a:cubicBezTo>
                <a:cubicBezTo>
                  <a:pt x="383824" y="1894676"/>
                  <a:pt x="380224" y="1898909"/>
                  <a:pt x="375891" y="1902642"/>
                </a:cubicBezTo>
                <a:cubicBezTo>
                  <a:pt x="371558" y="1906375"/>
                  <a:pt x="366592" y="1909442"/>
                  <a:pt x="360992" y="1911842"/>
                </a:cubicBezTo>
                <a:cubicBezTo>
                  <a:pt x="368058" y="1913175"/>
                  <a:pt x="374658" y="1915608"/>
                  <a:pt x="380791" y="1919141"/>
                </a:cubicBezTo>
                <a:cubicBezTo>
                  <a:pt x="386924" y="1922674"/>
                  <a:pt x="392290" y="1927174"/>
                  <a:pt x="396890" y="1932640"/>
                </a:cubicBezTo>
                <a:cubicBezTo>
                  <a:pt x="401489" y="1938107"/>
                  <a:pt x="405123" y="1944506"/>
                  <a:pt x="407789" y="1951839"/>
                </a:cubicBezTo>
                <a:cubicBezTo>
                  <a:pt x="410456" y="1959172"/>
                  <a:pt x="411789" y="1967238"/>
                  <a:pt x="411789" y="1976038"/>
                </a:cubicBezTo>
                <a:cubicBezTo>
                  <a:pt x="411789" y="1984170"/>
                  <a:pt x="410755" y="1991670"/>
                  <a:pt x="408689" y="1998536"/>
                </a:cubicBezTo>
                <a:cubicBezTo>
                  <a:pt x="406622" y="2005402"/>
                  <a:pt x="403723" y="2011569"/>
                  <a:pt x="399989" y="2017035"/>
                </a:cubicBezTo>
                <a:cubicBezTo>
                  <a:pt x="396256" y="2022501"/>
                  <a:pt x="391757" y="2027301"/>
                  <a:pt x="386490" y="2031434"/>
                </a:cubicBezTo>
                <a:cubicBezTo>
                  <a:pt x="381224" y="2035567"/>
                  <a:pt x="375291" y="2039034"/>
                  <a:pt x="368691" y="2041834"/>
                </a:cubicBezTo>
                <a:cubicBezTo>
                  <a:pt x="362092" y="2044633"/>
                  <a:pt x="355026" y="2046733"/>
                  <a:pt x="347493" y="2048133"/>
                </a:cubicBezTo>
                <a:cubicBezTo>
                  <a:pt x="339960" y="2049533"/>
                  <a:pt x="331327" y="2050233"/>
                  <a:pt x="321594" y="2050233"/>
                </a:cubicBezTo>
                <a:lnTo>
                  <a:pt x="253998" y="2050233"/>
                </a:lnTo>
                <a:cubicBezTo>
                  <a:pt x="250932" y="2050233"/>
                  <a:pt x="248032" y="2049200"/>
                  <a:pt x="245299" y="2047133"/>
                </a:cubicBezTo>
                <a:cubicBezTo>
                  <a:pt x="242566" y="2045067"/>
                  <a:pt x="241199" y="2041434"/>
                  <a:pt x="241199" y="2036234"/>
                </a:cubicBezTo>
                <a:lnTo>
                  <a:pt x="241199" y="1805448"/>
                </a:lnTo>
                <a:cubicBezTo>
                  <a:pt x="241199" y="1800248"/>
                  <a:pt x="242566" y="1796615"/>
                  <a:pt x="245299" y="1794549"/>
                </a:cubicBezTo>
                <a:cubicBezTo>
                  <a:pt x="248032" y="1792482"/>
                  <a:pt x="250932" y="1791449"/>
                  <a:pt x="253998" y="1791449"/>
                </a:cubicBezTo>
                <a:close/>
                <a:moveTo>
                  <a:pt x="1127349" y="1790249"/>
                </a:moveTo>
                <a:cubicBezTo>
                  <a:pt x="1131083" y="1790249"/>
                  <a:pt x="1134049" y="1790349"/>
                  <a:pt x="1136249" y="1790549"/>
                </a:cubicBezTo>
                <a:cubicBezTo>
                  <a:pt x="1138449" y="1790749"/>
                  <a:pt x="1140149" y="1791116"/>
                  <a:pt x="1141349" y="1791649"/>
                </a:cubicBezTo>
                <a:cubicBezTo>
                  <a:pt x="1142549" y="1792182"/>
                  <a:pt x="1143449" y="1792882"/>
                  <a:pt x="1144049" y="1793749"/>
                </a:cubicBezTo>
                <a:cubicBezTo>
                  <a:pt x="1144649" y="1794616"/>
                  <a:pt x="1145215" y="1795715"/>
                  <a:pt x="1145748" y="1797049"/>
                </a:cubicBezTo>
                <a:lnTo>
                  <a:pt x="1219944" y="2014835"/>
                </a:lnTo>
                <a:lnTo>
                  <a:pt x="1220144" y="2014835"/>
                </a:lnTo>
                <a:lnTo>
                  <a:pt x="1292339" y="1797449"/>
                </a:lnTo>
                <a:cubicBezTo>
                  <a:pt x="1292739" y="1795982"/>
                  <a:pt x="1293206" y="1794782"/>
                  <a:pt x="1293739" y="1793849"/>
                </a:cubicBezTo>
                <a:cubicBezTo>
                  <a:pt x="1294273" y="1792916"/>
                  <a:pt x="1295206" y="1792182"/>
                  <a:pt x="1296539" y="1791649"/>
                </a:cubicBezTo>
                <a:cubicBezTo>
                  <a:pt x="1297872" y="1791116"/>
                  <a:pt x="1299739" y="1790749"/>
                  <a:pt x="1302139" y="1790549"/>
                </a:cubicBezTo>
                <a:cubicBezTo>
                  <a:pt x="1304539" y="1790349"/>
                  <a:pt x="1307739" y="1790249"/>
                  <a:pt x="1311738" y="1790249"/>
                </a:cubicBezTo>
                <a:cubicBezTo>
                  <a:pt x="1315871" y="1790249"/>
                  <a:pt x="1319138" y="1790416"/>
                  <a:pt x="1321538" y="1790749"/>
                </a:cubicBezTo>
                <a:cubicBezTo>
                  <a:pt x="1323937" y="1791082"/>
                  <a:pt x="1325571" y="1791716"/>
                  <a:pt x="1326437" y="1792649"/>
                </a:cubicBezTo>
                <a:cubicBezTo>
                  <a:pt x="1327304" y="1793582"/>
                  <a:pt x="1327637" y="1794949"/>
                  <a:pt x="1327437" y="1796749"/>
                </a:cubicBezTo>
                <a:cubicBezTo>
                  <a:pt x="1327237" y="1798549"/>
                  <a:pt x="1326604" y="1800915"/>
                  <a:pt x="1325537" y="1803848"/>
                </a:cubicBezTo>
                <a:lnTo>
                  <a:pt x="1241143" y="2044234"/>
                </a:lnTo>
                <a:cubicBezTo>
                  <a:pt x="1240609" y="2045700"/>
                  <a:pt x="1239876" y="2046900"/>
                  <a:pt x="1238943" y="2047833"/>
                </a:cubicBezTo>
                <a:cubicBezTo>
                  <a:pt x="1238009" y="2048767"/>
                  <a:pt x="1236709" y="2049500"/>
                  <a:pt x="1235043" y="2050033"/>
                </a:cubicBezTo>
                <a:cubicBezTo>
                  <a:pt x="1233377" y="2050566"/>
                  <a:pt x="1231243" y="2050933"/>
                  <a:pt x="1228643" y="2051133"/>
                </a:cubicBezTo>
                <a:cubicBezTo>
                  <a:pt x="1226043" y="2051333"/>
                  <a:pt x="1222810" y="2051433"/>
                  <a:pt x="1218944" y="2051433"/>
                </a:cubicBezTo>
                <a:cubicBezTo>
                  <a:pt x="1216011" y="2051433"/>
                  <a:pt x="1213444" y="2051400"/>
                  <a:pt x="1211244" y="2051333"/>
                </a:cubicBezTo>
                <a:cubicBezTo>
                  <a:pt x="1209045" y="2051266"/>
                  <a:pt x="1207145" y="2051100"/>
                  <a:pt x="1205545" y="2050833"/>
                </a:cubicBezTo>
                <a:cubicBezTo>
                  <a:pt x="1203945" y="2050566"/>
                  <a:pt x="1202578" y="2050266"/>
                  <a:pt x="1201445" y="2049933"/>
                </a:cubicBezTo>
                <a:cubicBezTo>
                  <a:pt x="1200312" y="2049600"/>
                  <a:pt x="1199345" y="2049167"/>
                  <a:pt x="1198545" y="2048633"/>
                </a:cubicBezTo>
                <a:cubicBezTo>
                  <a:pt x="1197745" y="2048100"/>
                  <a:pt x="1197112" y="2047467"/>
                  <a:pt x="1196645" y="2046733"/>
                </a:cubicBezTo>
                <a:cubicBezTo>
                  <a:pt x="1196179" y="2046000"/>
                  <a:pt x="1195745" y="2045100"/>
                  <a:pt x="1195345" y="2044034"/>
                </a:cubicBezTo>
                <a:lnTo>
                  <a:pt x="1110751" y="1803648"/>
                </a:lnTo>
                <a:cubicBezTo>
                  <a:pt x="1109684" y="1800715"/>
                  <a:pt x="1109117" y="1798349"/>
                  <a:pt x="1109051" y="1796549"/>
                </a:cubicBezTo>
                <a:cubicBezTo>
                  <a:pt x="1108984" y="1794749"/>
                  <a:pt x="1109551" y="1793382"/>
                  <a:pt x="1110751" y="1792449"/>
                </a:cubicBezTo>
                <a:cubicBezTo>
                  <a:pt x="1111951" y="1791516"/>
                  <a:pt x="1113884" y="1790916"/>
                  <a:pt x="1116550" y="1790649"/>
                </a:cubicBezTo>
                <a:cubicBezTo>
                  <a:pt x="1119217" y="1790382"/>
                  <a:pt x="1122817" y="1790249"/>
                  <a:pt x="1127349" y="1790249"/>
                </a:cubicBezTo>
                <a:close/>
                <a:moveTo>
                  <a:pt x="477473" y="1790249"/>
                </a:moveTo>
                <a:cubicBezTo>
                  <a:pt x="480806" y="1790249"/>
                  <a:pt x="483573" y="1790416"/>
                  <a:pt x="485773" y="1790749"/>
                </a:cubicBezTo>
                <a:cubicBezTo>
                  <a:pt x="487972" y="1791082"/>
                  <a:pt x="489739" y="1791482"/>
                  <a:pt x="491072" y="1791949"/>
                </a:cubicBezTo>
                <a:cubicBezTo>
                  <a:pt x="492406" y="1792416"/>
                  <a:pt x="493339" y="1793049"/>
                  <a:pt x="493872" y="1793849"/>
                </a:cubicBezTo>
                <a:cubicBezTo>
                  <a:pt x="494405" y="1794649"/>
                  <a:pt x="494672" y="1795582"/>
                  <a:pt x="494672" y="1796649"/>
                </a:cubicBezTo>
                <a:lnTo>
                  <a:pt x="494672" y="2045033"/>
                </a:lnTo>
                <a:cubicBezTo>
                  <a:pt x="494672" y="2046100"/>
                  <a:pt x="494405" y="2047033"/>
                  <a:pt x="493872" y="2047833"/>
                </a:cubicBezTo>
                <a:cubicBezTo>
                  <a:pt x="493339" y="2048633"/>
                  <a:pt x="492406" y="2049266"/>
                  <a:pt x="491072" y="2049733"/>
                </a:cubicBezTo>
                <a:cubicBezTo>
                  <a:pt x="489739" y="2050200"/>
                  <a:pt x="487972" y="2050600"/>
                  <a:pt x="485773" y="2050933"/>
                </a:cubicBezTo>
                <a:cubicBezTo>
                  <a:pt x="483573" y="2051266"/>
                  <a:pt x="480806" y="2051433"/>
                  <a:pt x="477473" y="2051433"/>
                </a:cubicBezTo>
                <a:cubicBezTo>
                  <a:pt x="474273" y="2051433"/>
                  <a:pt x="471540" y="2051266"/>
                  <a:pt x="469274" y="2050933"/>
                </a:cubicBezTo>
                <a:cubicBezTo>
                  <a:pt x="467007" y="2050600"/>
                  <a:pt x="465207" y="2050200"/>
                  <a:pt x="463874" y="2049733"/>
                </a:cubicBezTo>
                <a:cubicBezTo>
                  <a:pt x="462541" y="2049266"/>
                  <a:pt x="461607" y="2048633"/>
                  <a:pt x="461074" y="2047833"/>
                </a:cubicBezTo>
                <a:cubicBezTo>
                  <a:pt x="460541" y="2047033"/>
                  <a:pt x="460274" y="2046100"/>
                  <a:pt x="460274" y="2045033"/>
                </a:cubicBezTo>
                <a:lnTo>
                  <a:pt x="460274" y="1796649"/>
                </a:lnTo>
                <a:cubicBezTo>
                  <a:pt x="460274" y="1795582"/>
                  <a:pt x="460574" y="1794649"/>
                  <a:pt x="461174" y="1793849"/>
                </a:cubicBezTo>
                <a:cubicBezTo>
                  <a:pt x="461774" y="1793049"/>
                  <a:pt x="462774" y="1792416"/>
                  <a:pt x="464174" y="1791949"/>
                </a:cubicBezTo>
                <a:cubicBezTo>
                  <a:pt x="465574" y="1791482"/>
                  <a:pt x="467374" y="1791082"/>
                  <a:pt x="469574" y="1790749"/>
                </a:cubicBezTo>
                <a:cubicBezTo>
                  <a:pt x="471773" y="1790416"/>
                  <a:pt x="474407" y="1790249"/>
                  <a:pt x="477473" y="1790249"/>
                </a:cubicBezTo>
                <a:close/>
                <a:moveTo>
                  <a:pt x="1693794" y="1789649"/>
                </a:moveTo>
                <a:cubicBezTo>
                  <a:pt x="1696994" y="1789649"/>
                  <a:pt x="1699660" y="1789782"/>
                  <a:pt x="1701793" y="1790049"/>
                </a:cubicBezTo>
                <a:cubicBezTo>
                  <a:pt x="1703927" y="1790316"/>
                  <a:pt x="1705593" y="1790682"/>
                  <a:pt x="1706793" y="1791149"/>
                </a:cubicBezTo>
                <a:cubicBezTo>
                  <a:pt x="1707993" y="1791616"/>
                  <a:pt x="1708793" y="1792216"/>
                  <a:pt x="1709193" y="1792949"/>
                </a:cubicBezTo>
                <a:cubicBezTo>
                  <a:pt x="1709593" y="1793682"/>
                  <a:pt x="1709793" y="1794449"/>
                  <a:pt x="1709793" y="1795249"/>
                </a:cubicBezTo>
                <a:lnTo>
                  <a:pt x="1709793" y="2022635"/>
                </a:lnTo>
                <a:lnTo>
                  <a:pt x="1756590" y="2022635"/>
                </a:lnTo>
                <a:cubicBezTo>
                  <a:pt x="1757657" y="2022635"/>
                  <a:pt x="1758657" y="2022935"/>
                  <a:pt x="1759590" y="2023535"/>
                </a:cubicBezTo>
                <a:cubicBezTo>
                  <a:pt x="1760523" y="2024135"/>
                  <a:pt x="1761290" y="2025001"/>
                  <a:pt x="1761890" y="2026135"/>
                </a:cubicBezTo>
                <a:cubicBezTo>
                  <a:pt x="1762490" y="2027268"/>
                  <a:pt x="1762957" y="2028701"/>
                  <a:pt x="1763290" y="2030434"/>
                </a:cubicBezTo>
                <a:cubicBezTo>
                  <a:pt x="1763623" y="2032168"/>
                  <a:pt x="1763790" y="2034234"/>
                  <a:pt x="1763790" y="2036634"/>
                </a:cubicBezTo>
                <a:cubicBezTo>
                  <a:pt x="1763790" y="2039167"/>
                  <a:pt x="1763590" y="2041300"/>
                  <a:pt x="1763190" y="2043034"/>
                </a:cubicBezTo>
                <a:cubicBezTo>
                  <a:pt x="1762790" y="2044767"/>
                  <a:pt x="1762257" y="2046167"/>
                  <a:pt x="1761590" y="2047233"/>
                </a:cubicBezTo>
                <a:cubicBezTo>
                  <a:pt x="1760923" y="2048300"/>
                  <a:pt x="1760157" y="2049067"/>
                  <a:pt x="1759290" y="2049533"/>
                </a:cubicBezTo>
                <a:cubicBezTo>
                  <a:pt x="1758423" y="2050000"/>
                  <a:pt x="1757523" y="2050233"/>
                  <a:pt x="1756590" y="2050233"/>
                </a:cubicBezTo>
                <a:lnTo>
                  <a:pt x="1621398" y="2050233"/>
                </a:lnTo>
                <a:cubicBezTo>
                  <a:pt x="1620465" y="2050233"/>
                  <a:pt x="1619599" y="2050000"/>
                  <a:pt x="1618799" y="2049533"/>
                </a:cubicBezTo>
                <a:cubicBezTo>
                  <a:pt x="1617999" y="2049067"/>
                  <a:pt x="1617232" y="2048300"/>
                  <a:pt x="1616499" y="2047233"/>
                </a:cubicBezTo>
                <a:cubicBezTo>
                  <a:pt x="1615765" y="2046167"/>
                  <a:pt x="1615199" y="2044767"/>
                  <a:pt x="1614799" y="2043034"/>
                </a:cubicBezTo>
                <a:cubicBezTo>
                  <a:pt x="1614399" y="2041300"/>
                  <a:pt x="1614199" y="2039167"/>
                  <a:pt x="1614199" y="2036634"/>
                </a:cubicBezTo>
                <a:cubicBezTo>
                  <a:pt x="1614199" y="2034234"/>
                  <a:pt x="1614399" y="2032168"/>
                  <a:pt x="1614799" y="2030434"/>
                </a:cubicBezTo>
                <a:cubicBezTo>
                  <a:pt x="1615199" y="2028701"/>
                  <a:pt x="1615699" y="2027268"/>
                  <a:pt x="1616299" y="2026135"/>
                </a:cubicBezTo>
                <a:cubicBezTo>
                  <a:pt x="1616899" y="2025001"/>
                  <a:pt x="1617632" y="2024135"/>
                  <a:pt x="1618499" y="2023535"/>
                </a:cubicBezTo>
                <a:cubicBezTo>
                  <a:pt x="1619365" y="2022935"/>
                  <a:pt x="1620332" y="2022635"/>
                  <a:pt x="1621398" y="2022635"/>
                </a:cubicBezTo>
                <a:lnTo>
                  <a:pt x="1675395" y="2022635"/>
                </a:lnTo>
                <a:lnTo>
                  <a:pt x="1675395" y="1825847"/>
                </a:lnTo>
                <a:lnTo>
                  <a:pt x="1625398" y="1855645"/>
                </a:lnTo>
                <a:cubicBezTo>
                  <a:pt x="1622865" y="1856978"/>
                  <a:pt x="1620832" y="1857778"/>
                  <a:pt x="1619299" y="1858045"/>
                </a:cubicBezTo>
                <a:cubicBezTo>
                  <a:pt x="1617765" y="1858312"/>
                  <a:pt x="1616532" y="1858012"/>
                  <a:pt x="1615599" y="1857145"/>
                </a:cubicBezTo>
                <a:cubicBezTo>
                  <a:pt x="1614665" y="1856278"/>
                  <a:pt x="1614032" y="1854845"/>
                  <a:pt x="1613699" y="1852845"/>
                </a:cubicBezTo>
                <a:cubicBezTo>
                  <a:pt x="1613366" y="1850845"/>
                  <a:pt x="1613199" y="1848312"/>
                  <a:pt x="1613199" y="1845246"/>
                </a:cubicBezTo>
                <a:cubicBezTo>
                  <a:pt x="1613199" y="1842979"/>
                  <a:pt x="1613299" y="1841046"/>
                  <a:pt x="1613499" y="1839446"/>
                </a:cubicBezTo>
                <a:cubicBezTo>
                  <a:pt x="1613699" y="1837846"/>
                  <a:pt x="1613999" y="1836513"/>
                  <a:pt x="1614399" y="1835446"/>
                </a:cubicBezTo>
                <a:cubicBezTo>
                  <a:pt x="1614799" y="1834380"/>
                  <a:pt x="1615365" y="1833446"/>
                  <a:pt x="1616099" y="1832646"/>
                </a:cubicBezTo>
                <a:cubicBezTo>
                  <a:pt x="1616832" y="1831847"/>
                  <a:pt x="1617799" y="1831047"/>
                  <a:pt x="1618999" y="1830247"/>
                </a:cubicBezTo>
                <a:lnTo>
                  <a:pt x="1678595" y="1792049"/>
                </a:lnTo>
                <a:cubicBezTo>
                  <a:pt x="1679128" y="1791649"/>
                  <a:pt x="1679795" y="1791316"/>
                  <a:pt x="1680595" y="1791049"/>
                </a:cubicBezTo>
                <a:cubicBezTo>
                  <a:pt x="1681395" y="1790782"/>
                  <a:pt x="1682395" y="1790516"/>
                  <a:pt x="1683595" y="1790249"/>
                </a:cubicBezTo>
                <a:cubicBezTo>
                  <a:pt x="1684795" y="1789982"/>
                  <a:pt x="1686195" y="1789816"/>
                  <a:pt x="1687794" y="1789749"/>
                </a:cubicBezTo>
                <a:cubicBezTo>
                  <a:pt x="1689394" y="1789682"/>
                  <a:pt x="1691394" y="1789649"/>
                  <a:pt x="1693794" y="1789649"/>
                </a:cubicBezTo>
                <a:close/>
                <a:moveTo>
                  <a:pt x="1016268" y="1788249"/>
                </a:moveTo>
                <a:cubicBezTo>
                  <a:pt x="1023734" y="1788249"/>
                  <a:pt x="1031000" y="1788949"/>
                  <a:pt x="1038067" y="1790349"/>
                </a:cubicBezTo>
                <a:cubicBezTo>
                  <a:pt x="1045133" y="1791749"/>
                  <a:pt x="1051666" y="1793516"/>
                  <a:pt x="1057665" y="1795649"/>
                </a:cubicBezTo>
                <a:cubicBezTo>
                  <a:pt x="1063665" y="1797782"/>
                  <a:pt x="1068998" y="1800248"/>
                  <a:pt x="1073664" y="1803048"/>
                </a:cubicBezTo>
                <a:cubicBezTo>
                  <a:pt x="1078331" y="1805848"/>
                  <a:pt x="1081564" y="1808148"/>
                  <a:pt x="1083364" y="1809948"/>
                </a:cubicBezTo>
                <a:cubicBezTo>
                  <a:pt x="1085164" y="1811748"/>
                  <a:pt x="1086330" y="1813114"/>
                  <a:pt x="1086863" y="1814048"/>
                </a:cubicBezTo>
                <a:cubicBezTo>
                  <a:pt x="1087397" y="1814981"/>
                  <a:pt x="1087830" y="1816081"/>
                  <a:pt x="1088163" y="1817347"/>
                </a:cubicBezTo>
                <a:cubicBezTo>
                  <a:pt x="1088497" y="1818614"/>
                  <a:pt x="1088763" y="1820114"/>
                  <a:pt x="1088963" y="1821847"/>
                </a:cubicBezTo>
                <a:cubicBezTo>
                  <a:pt x="1089163" y="1823580"/>
                  <a:pt x="1089263" y="1825647"/>
                  <a:pt x="1089263" y="1828047"/>
                </a:cubicBezTo>
                <a:cubicBezTo>
                  <a:pt x="1089263" y="1830713"/>
                  <a:pt x="1089129" y="1832980"/>
                  <a:pt x="1088862" y="1834846"/>
                </a:cubicBezTo>
                <a:cubicBezTo>
                  <a:pt x="1088594" y="1836713"/>
                  <a:pt x="1088192" y="1838279"/>
                  <a:pt x="1087656" y="1839546"/>
                </a:cubicBezTo>
                <a:cubicBezTo>
                  <a:pt x="1087119" y="1840813"/>
                  <a:pt x="1086482" y="1841746"/>
                  <a:pt x="1085745" y="1842346"/>
                </a:cubicBezTo>
                <a:cubicBezTo>
                  <a:pt x="1085007" y="1842946"/>
                  <a:pt x="1084102" y="1843246"/>
                  <a:pt x="1083029" y="1843246"/>
                </a:cubicBezTo>
                <a:cubicBezTo>
                  <a:pt x="1081155" y="1843246"/>
                  <a:pt x="1078541" y="1841946"/>
                  <a:pt x="1075189" y="1839346"/>
                </a:cubicBezTo>
                <a:cubicBezTo>
                  <a:pt x="1071837" y="1836746"/>
                  <a:pt x="1067514" y="1833880"/>
                  <a:pt x="1062220" y="1830747"/>
                </a:cubicBezTo>
                <a:cubicBezTo>
                  <a:pt x="1056925" y="1827614"/>
                  <a:pt x="1050492" y="1824747"/>
                  <a:pt x="1042919" y="1822147"/>
                </a:cubicBezTo>
                <a:cubicBezTo>
                  <a:pt x="1035347" y="1819547"/>
                  <a:pt x="1026266" y="1818247"/>
                  <a:pt x="1015677" y="1818247"/>
                </a:cubicBezTo>
                <a:cubicBezTo>
                  <a:pt x="1004149" y="1818247"/>
                  <a:pt x="993660" y="1820547"/>
                  <a:pt x="984210" y="1825147"/>
                </a:cubicBezTo>
                <a:cubicBezTo>
                  <a:pt x="974761" y="1829747"/>
                  <a:pt x="966685" y="1836513"/>
                  <a:pt x="959984" y="1845446"/>
                </a:cubicBezTo>
                <a:cubicBezTo>
                  <a:pt x="953282" y="1854378"/>
                  <a:pt x="948088" y="1865278"/>
                  <a:pt x="944402" y="1878144"/>
                </a:cubicBezTo>
                <a:cubicBezTo>
                  <a:pt x="940716" y="1891010"/>
                  <a:pt x="938873" y="1905709"/>
                  <a:pt x="938873" y="1922241"/>
                </a:cubicBezTo>
                <a:cubicBezTo>
                  <a:pt x="938873" y="1938640"/>
                  <a:pt x="940649" y="1953139"/>
                  <a:pt x="944200" y="1965738"/>
                </a:cubicBezTo>
                <a:cubicBezTo>
                  <a:pt x="947752" y="1978338"/>
                  <a:pt x="952846" y="1988870"/>
                  <a:pt x="959481" y="1997336"/>
                </a:cubicBezTo>
                <a:cubicBezTo>
                  <a:pt x="966116" y="2005802"/>
                  <a:pt x="974258" y="2012202"/>
                  <a:pt x="983909" y="2016535"/>
                </a:cubicBezTo>
                <a:cubicBezTo>
                  <a:pt x="993559" y="2020868"/>
                  <a:pt x="1004483" y="2023035"/>
                  <a:pt x="1016680" y="2023035"/>
                </a:cubicBezTo>
                <a:cubicBezTo>
                  <a:pt x="1027001" y="2023035"/>
                  <a:pt x="1036014" y="2021768"/>
                  <a:pt x="1043721" y="2019235"/>
                </a:cubicBezTo>
                <a:cubicBezTo>
                  <a:pt x="1051428" y="2016702"/>
                  <a:pt x="1057995" y="2013869"/>
                  <a:pt x="1063423" y="2010736"/>
                </a:cubicBezTo>
                <a:cubicBezTo>
                  <a:pt x="1068851" y="2007602"/>
                  <a:pt x="1073307" y="2004769"/>
                  <a:pt x="1076792" y="2002236"/>
                </a:cubicBezTo>
                <a:cubicBezTo>
                  <a:pt x="1080277" y="1999703"/>
                  <a:pt x="1083025" y="1998436"/>
                  <a:pt x="1085036" y="1998436"/>
                </a:cubicBezTo>
                <a:cubicBezTo>
                  <a:pt x="1085975" y="1998436"/>
                  <a:pt x="1086780" y="1998636"/>
                  <a:pt x="1087449" y="1999036"/>
                </a:cubicBezTo>
                <a:cubicBezTo>
                  <a:pt x="1088119" y="1999436"/>
                  <a:pt x="1088655" y="2000203"/>
                  <a:pt x="1089057" y="2001336"/>
                </a:cubicBezTo>
                <a:cubicBezTo>
                  <a:pt x="1089459" y="2002469"/>
                  <a:pt x="1089761" y="2004036"/>
                  <a:pt x="1089962" y="2006036"/>
                </a:cubicBezTo>
                <a:cubicBezTo>
                  <a:pt x="1090163" y="2008036"/>
                  <a:pt x="1090263" y="2010569"/>
                  <a:pt x="1090263" y="2013635"/>
                </a:cubicBezTo>
                <a:cubicBezTo>
                  <a:pt x="1090263" y="2015769"/>
                  <a:pt x="1090197" y="2017635"/>
                  <a:pt x="1090063" y="2019235"/>
                </a:cubicBezTo>
                <a:cubicBezTo>
                  <a:pt x="1089930" y="2020835"/>
                  <a:pt x="1089697" y="2022235"/>
                  <a:pt x="1089363" y="2023435"/>
                </a:cubicBezTo>
                <a:cubicBezTo>
                  <a:pt x="1089030" y="2024635"/>
                  <a:pt x="1088597" y="2025701"/>
                  <a:pt x="1088063" y="2026635"/>
                </a:cubicBezTo>
                <a:cubicBezTo>
                  <a:pt x="1087530" y="2027568"/>
                  <a:pt x="1086597" y="2028701"/>
                  <a:pt x="1085264" y="2030034"/>
                </a:cubicBezTo>
                <a:cubicBezTo>
                  <a:pt x="1083930" y="2031368"/>
                  <a:pt x="1081131" y="2033401"/>
                  <a:pt x="1076864" y="2036134"/>
                </a:cubicBezTo>
                <a:cubicBezTo>
                  <a:pt x="1072598" y="2038867"/>
                  <a:pt x="1067298" y="2041534"/>
                  <a:pt x="1060965" y="2044134"/>
                </a:cubicBezTo>
                <a:cubicBezTo>
                  <a:pt x="1054632" y="2046733"/>
                  <a:pt x="1047366" y="2048933"/>
                  <a:pt x="1039167" y="2050733"/>
                </a:cubicBezTo>
                <a:cubicBezTo>
                  <a:pt x="1030967" y="2052533"/>
                  <a:pt x="1022001" y="2053433"/>
                  <a:pt x="1012268" y="2053433"/>
                </a:cubicBezTo>
                <a:cubicBezTo>
                  <a:pt x="995469" y="2053433"/>
                  <a:pt x="980303" y="2050633"/>
                  <a:pt x="966771" y="2045033"/>
                </a:cubicBezTo>
                <a:cubicBezTo>
                  <a:pt x="953238" y="2039434"/>
                  <a:pt x="941706" y="2031168"/>
                  <a:pt x="932173" y="2020235"/>
                </a:cubicBezTo>
                <a:cubicBezTo>
                  <a:pt x="922640" y="2009302"/>
                  <a:pt x="915307" y="1995803"/>
                  <a:pt x="910174" y="1979737"/>
                </a:cubicBezTo>
                <a:cubicBezTo>
                  <a:pt x="905041" y="1963672"/>
                  <a:pt x="902475" y="1945173"/>
                  <a:pt x="902475" y="1924241"/>
                </a:cubicBezTo>
                <a:cubicBezTo>
                  <a:pt x="902475" y="1902776"/>
                  <a:pt x="905241" y="1883643"/>
                  <a:pt x="910774" y="1866844"/>
                </a:cubicBezTo>
                <a:cubicBezTo>
                  <a:pt x="916307" y="1850045"/>
                  <a:pt x="924073" y="1835813"/>
                  <a:pt x="934073" y="1824147"/>
                </a:cubicBezTo>
                <a:cubicBezTo>
                  <a:pt x="944072" y="1812481"/>
                  <a:pt x="956038" y="1803582"/>
                  <a:pt x="969971" y="1797449"/>
                </a:cubicBezTo>
                <a:cubicBezTo>
                  <a:pt x="983903" y="1791316"/>
                  <a:pt x="999336" y="1788249"/>
                  <a:pt x="1016268" y="1788249"/>
                </a:cubicBezTo>
                <a:close/>
                <a:moveTo>
                  <a:pt x="2314970" y="1787649"/>
                </a:moveTo>
                <a:cubicBezTo>
                  <a:pt x="2326969" y="1787649"/>
                  <a:pt x="2337502" y="1789182"/>
                  <a:pt x="2346568" y="1792249"/>
                </a:cubicBezTo>
                <a:cubicBezTo>
                  <a:pt x="2355634" y="1795315"/>
                  <a:pt x="2363201" y="1799649"/>
                  <a:pt x="2369267" y="1805248"/>
                </a:cubicBezTo>
                <a:cubicBezTo>
                  <a:pt x="2375333" y="1810848"/>
                  <a:pt x="2379866" y="1817547"/>
                  <a:pt x="2382866" y="1825347"/>
                </a:cubicBezTo>
                <a:cubicBezTo>
                  <a:pt x="2385866" y="1833146"/>
                  <a:pt x="2387366" y="1841779"/>
                  <a:pt x="2387366" y="1851245"/>
                </a:cubicBezTo>
                <a:cubicBezTo>
                  <a:pt x="2387366" y="1859378"/>
                  <a:pt x="2386299" y="1866944"/>
                  <a:pt x="2384166" y="1873944"/>
                </a:cubicBezTo>
                <a:cubicBezTo>
                  <a:pt x="2382033" y="1880944"/>
                  <a:pt x="2378899" y="1887143"/>
                  <a:pt x="2374767" y="1892543"/>
                </a:cubicBezTo>
                <a:cubicBezTo>
                  <a:pt x="2370633" y="1897943"/>
                  <a:pt x="2365567" y="1902542"/>
                  <a:pt x="2359567" y="1906342"/>
                </a:cubicBezTo>
                <a:cubicBezTo>
                  <a:pt x="2353568" y="1910142"/>
                  <a:pt x="2346635" y="1912775"/>
                  <a:pt x="2338769" y="1914242"/>
                </a:cubicBezTo>
                <a:lnTo>
                  <a:pt x="2338769" y="1914641"/>
                </a:lnTo>
                <a:cubicBezTo>
                  <a:pt x="2347701" y="1915575"/>
                  <a:pt x="2355867" y="1917808"/>
                  <a:pt x="2363267" y="1921341"/>
                </a:cubicBezTo>
                <a:cubicBezTo>
                  <a:pt x="2370667" y="1924874"/>
                  <a:pt x="2377033" y="1929307"/>
                  <a:pt x="2382366" y="1934640"/>
                </a:cubicBezTo>
                <a:cubicBezTo>
                  <a:pt x="2387699" y="1939973"/>
                  <a:pt x="2391865" y="1946206"/>
                  <a:pt x="2394865" y="1953339"/>
                </a:cubicBezTo>
                <a:cubicBezTo>
                  <a:pt x="2397865" y="1960472"/>
                  <a:pt x="2399365" y="1968105"/>
                  <a:pt x="2399365" y="1976238"/>
                </a:cubicBezTo>
                <a:cubicBezTo>
                  <a:pt x="2399365" y="1988104"/>
                  <a:pt x="2397299" y="1998803"/>
                  <a:pt x="2393165" y="2008336"/>
                </a:cubicBezTo>
                <a:cubicBezTo>
                  <a:pt x="2389032" y="2017868"/>
                  <a:pt x="2383099" y="2026035"/>
                  <a:pt x="2375366" y="2032834"/>
                </a:cubicBezTo>
                <a:cubicBezTo>
                  <a:pt x="2367633" y="2039634"/>
                  <a:pt x="2358101" y="2044867"/>
                  <a:pt x="2346768" y="2048533"/>
                </a:cubicBezTo>
                <a:cubicBezTo>
                  <a:pt x="2335435" y="2052200"/>
                  <a:pt x="2322636" y="2054033"/>
                  <a:pt x="2308371" y="2054033"/>
                </a:cubicBezTo>
                <a:cubicBezTo>
                  <a:pt x="2299705" y="2054033"/>
                  <a:pt x="2291605" y="2053333"/>
                  <a:pt x="2284072" y="2051933"/>
                </a:cubicBezTo>
                <a:cubicBezTo>
                  <a:pt x="2276539" y="2050533"/>
                  <a:pt x="2269839" y="2048867"/>
                  <a:pt x="2263973" y="2046933"/>
                </a:cubicBezTo>
                <a:cubicBezTo>
                  <a:pt x="2258107" y="2045000"/>
                  <a:pt x="2253241" y="2043000"/>
                  <a:pt x="2249374" y="2040934"/>
                </a:cubicBezTo>
                <a:cubicBezTo>
                  <a:pt x="2245508" y="2038867"/>
                  <a:pt x="2243075" y="2037367"/>
                  <a:pt x="2242075" y="2036434"/>
                </a:cubicBezTo>
                <a:cubicBezTo>
                  <a:pt x="2241075" y="2035501"/>
                  <a:pt x="2240308" y="2034567"/>
                  <a:pt x="2239775" y="2033634"/>
                </a:cubicBezTo>
                <a:cubicBezTo>
                  <a:pt x="2239241" y="2032701"/>
                  <a:pt x="2238775" y="2031568"/>
                  <a:pt x="2238375" y="2030234"/>
                </a:cubicBezTo>
                <a:cubicBezTo>
                  <a:pt x="2237975" y="2028901"/>
                  <a:pt x="2237675" y="2027268"/>
                  <a:pt x="2237475" y="2025335"/>
                </a:cubicBezTo>
                <a:cubicBezTo>
                  <a:pt x="2237275" y="2023401"/>
                  <a:pt x="2237175" y="2021035"/>
                  <a:pt x="2237175" y="2018235"/>
                </a:cubicBezTo>
                <a:cubicBezTo>
                  <a:pt x="2237175" y="2013435"/>
                  <a:pt x="2237653" y="2010102"/>
                  <a:pt x="2238611" y="2008236"/>
                </a:cubicBezTo>
                <a:cubicBezTo>
                  <a:pt x="2239568" y="2006369"/>
                  <a:pt x="2240936" y="2005436"/>
                  <a:pt x="2242715" y="2005436"/>
                </a:cubicBezTo>
                <a:cubicBezTo>
                  <a:pt x="2243946" y="2005436"/>
                  <a:pt x="2246374" y="2006502"/>
                  <a:pt x="2249997" y="2008636"/>
                </a:cubicBezTo>
                <a:cubicBezTo>
                  <a:pt x="2253621" y="2010769"/>
                  <a:pt x="2258271" y="2013069"/>
                  <a:pt x="2263948" y="2015535"/>
                </a:cubicBezTo>
                <a:cubicBezTo>
                  <a:pt x="2269625" y="2018002"/>
                  <a:pt x="2276258" y="2020302"/>
                  <a:pt x="2283849" y="2022435"/>
                </a:cubicBezTo>
                <a:cubicBezTo>
                  <a:pt x="2291439" y="2024568"/>
                  <a:pt x="2299885" y="2025635"/>
                  <a:pt x="2309186" y="2025635"/>
                </a:cubicBezTo>
                <a:cubicBezTo>
                  <a:pt x="2318213" y="2025635"/>
                  <a:pt x="2326145" y="2024501"/>
                  <a:pt x="2332983" y="2022235"/>
                </a:cubicBezTo>
                <a:cubicBezTo>
                  <a:pt x="2339821" y="2019968"/>
                  <a:pt x="2345565" y="2016768"/>
                  <a:pt x="2350216" y="2012635"/>
                </a:cubicBezTo>
                <a:cubicBezTo>
                  <a:pt x="2354867" y="2008502"/>
                  <a:pt x="2358355" y="2003603"/>
                  <a:pt x="2360680" y="1997936"/>
                </a:cubicBezTo>
                <a:cubicBezTo>
                  <a:pt x="2363005" y="1992270"/>
                  <a:pt x="2364167" y="1986104"/>
                  <a:pt x="2364167" y="1979437"/>
                </a:cubicBezTo>
                <a:cubicBezTo>
                  <a:pt x="2364167" y="1972104"/>
                  <a:pt x="2362687" y="1965505"/>
                  <a:pt x="2359727" y="1959639"/>
                </a:cubicBezTo>
                <a:cubicBezTo>
                  <a:pt x="2356766" y="1953772"/>
                  <a:pt x="2352429" y="1948706"/>
                  <a:pt x="2346715" y="1944440"/>
                </a:cubicBezTo>
                <a:cubicBezTo>
                  <a:pt x="2341001" y="1940173"/>
                  <a:pt x="2333978" y="1936907"/>
                  <a:pt x="2325647" y="1934640"/>
                </a:cubicBezTo>
                <a:cubicBezTo>
                  <a:pt x="2317317" y="1932374"/>
                  <a:pt x="2307849" y="1931240"/>
                  <a:pt x="2297246" y="1931240"/>
                </a:cubicBezTo>
                <a:lnTo>
                  <a:pt x="2271841" y="1931240"/>
                </a:lnTo>
                <a:cubicBezTo>
                  <a:pt x="2270739" y="1931240"/>
                  <a:pt x="2269672" y="1931007"/>
                  <a:pt x="2268640" y="1930541"/>
                </a:cubicBezTo>
                <a:cubicBezTo>
                  <a:pt x="2267608" y="1930074"/>
                  <a:pt x="2266713" y="1929307"/>
                  <a:pt x="2265956" y="1928241"/>
                </a:cubicBezTo>
                <a:cubicBezTo>
                  <a:pt x="2265199" y="1927174"/>
                  <a:pt x="2264579" y="1925774"/>
                  <a:pt x="2264097" y="1924041"/>
                </a:cubicBezTo>
                <a:cubicBezTo>
                  <a:pt x="2263614" y="1922308"/>
                  <a:pt x="2263373" y="1920041"/>
                  <a:pt x="2263373" y="1917241"/>
                </a:cubicBezTo>
                <a:cubicBezTo>
                  <a:pt x="2263373" y="1914708"/>
                  <a:pt x="2263573" y="1912608"/>
                  <a:pt x="2263973" y="1910942"/>
                </a:cubicBezTo>
                <a:cubicBezTo>
                  <a:pt x="2264373" y="1909275"/>
                  <a:pt x="2264940" y="1907942"/>
                  <a:pt x="2265673" y="1906942"/>
                </a:cubicBezTo>
                <a:cubicBezTo>
                  <a:pt x="2266407" y="1905942"/>
                  <a:pt x="2267239" y="1905209"/>
                  <a:pt x="2268173" y="1904742"/>
                </a:cubicBezTo>
                <a:cubicBezTo>
                  <a:pt x="2269106" y="1904275"/>
                  <a:pt x="2270173" y="1904042"/>
                  <a:pt x="2271373" y="1904042"/>
                </a:cubicBezTo>
                <a:lnTo>
                  <a:pt x="2293971" y="1904042"/>
                </a:lnTo>
                <a:cubicBezTo>
                  <a:pt x="2302771" y="1904042"/>
                  <a:pt x="2310670" y="1902909"/>
                  <a:pt x="2317670" y="1900642"/>
                </a:cubicBezTo>
                <a:cubicBezTo>
                  <a:pt x="2324669" y="1898376"/>
                  <a:pt x="2330603" y="1895109"/>
                  <a:pt x="2335469" y="1890843"/>
                </a:cubicBezTo>
                <a:cubicBezTo>
                  <a:pt x="2340335" y="1886576"/>
                  <a:pt x="2344068" y="1881477"/>
                  <a:pt x="2346668" y="1875544"/>
                </a:cubicBezTo>
                <a:cubicBezTo>
                  <a:pt x="2349268" y="1869611"/>
                  <a:pt x="2350568" y="1862978"/>
                  <a:pt x="2350568" y="1855645"/>
                </a:cubicBezTo>
                <a:cubicBezTo>
                  <a:pt x="2350568" y="1850312"/>
                  <a:pt x="2349701" y="1845212"/>
                  <a:pt x="2347968" y="1840346"/>
                </a:cubicBezTo>
                <a:cubicBezTo>
                  <a:pt x="2346235" y="1835480"/>
                  <a:pt x="2343635" y="1831247"/>
                  <a:pt x="2340169" y="1827647"/>
                </a:cubicBezTo>
                <a:cubicBezTo>
                  <a:pt x="2336702" y="1824047"/>
                  <a:pt x="2332269" y="1821214"/>
                  <a:pt x="2326869" y="1819147"/>
                </a:cubicBezTo>
                <a:cubicBezTo>
                  <a:pt x="2321470" y="1817081"/>
                  <a:pt x="2315237" y="1816048"/>
                  <a:pt x="2308171" y="1816048"/>
                </a:cubicBezTo>
                <a:cubicBezTo>
                  <a:pt x="2300437" y="1816048"/>
                  <a:pt x="2293338" y="1817214"/>
                  <a:pt x="2286872" y="1819547"/>
                </a:cubicBezTo>
                <a:cubicBezTo>
                  <a:pt x="2280405" y="1821880"/>
                  <a:pt x="2274639" y="1824380"/>
                  <a:pt x="2269573" y="1827047"/>
                </a:cubicBezTo>
                <a:cubicBezTo>
                  <a:pt x="2264507" y="1829713"/>
                  <a:pt x="2260307" y="1832213"/>
                  <a:pt x="2256973" y="1834546"/>
                </a:cubicBezTo>
                <a:cubicBezTo>
                  <a:pt x="2253640" y="1836880"/>
                  <a:pt x="2251307" y="1838046"/>
                  <a:pt x="2249974" y="1838046"/>
                </a:cubicBezTo>
                <a:cubicBezTo>
                  <a:pt x="2249041" y="1838046"/>
                  <a:pt x="2248207" y="1837879"/>
                  <a:pt x="2247474" y="1837546"/>
                </a:cubicBezTo>
                <a:cubicBezTo>
                  <a:pt x="2246741" y="1837213"/>
                  <a:pt x="2246141" y="1836546"/>
                  <a:pt x="2245674" y="1835546"/>
                </a:cubicBezTo>
                <a:cubicBezTo>
                  <a:pt x="2245208" y="1834546"/>
                  <a:pt x="2244874" y="1833146"/>
                  <a:pt x="2244674" y="1831347"/>
                </a:cubicBezTo>
                <a:cubicBezTo>
                  <a:pt x="2244474" y="1829547"/>
                  <a:pt x="2244374" y="1827180"/>
                  <a:pt x="2244374" y="1824247"/>
                </a:cubicBezTo>
                <a:cubicBezTo>
                  <a:pt x="2244374" y="1822247"/>
                  <a:pt x="2244441" y="1820481"/>
                  <a:pt x="2244574" y="1818947"/>
                </a:cubicBezTo>
                <a:cubicBezTo>
                  <a:pt x="2244708" y="1817414"/>
                  <a:pt x="2244974" y="1816081"/>
                  <a:pt x="2245374" y="1814948"/>
                </a:cubicBezTo>
                <a:cubicBezTo>
                  <a:pt x="2245774" y="1813814"/>
                  <a:pt x="2246241" y="1812781"/>
                  <a:pt x="2246774" y="1811848"/>
                </a:cubicBezTo>
                <a:cubicBezTo>
                  <a:pt x="2247307" y="1810915"/>
                  <a:pt x="2248207" y="1809815"/>
                  <a:pt x="2249474" y="1808548"/>
                </a:cubicBezTo>
                <a:cubicBezTo>
                  <a:pt x="2250741" y="1807281"/>
                  <a:pt x="2253307" y="1805448"/>
                  <a:pt x="2257173" y="1803048"/>
                </a:cubicBezTo>
                <a:cubicBezTo>
                  <a:pt x="2261040" y="1800648"/>
                  <a:pt x="2265807" y="1798282"/>
                  <a:pt x="2271473" y="1795949"/>
                </a:cubicBezTo>
                <a:cubicBezTo>
                  <a:pt x="2277139" y="1793616"/>
                  <a:pt x="2283672" y="1791649"/>
                  <a:pt x="2291071" y="1790049"/>
                </a:cubicBezTo>
                <a:cubicBezTo>
                  <a:pt x="2298471" y="1788449"/>
                  <a:pt x="2306437" y="1787649"/>
                  <a:pt x="2314970" y="1787649"/>
                </a:cubicBezTo>
                <a:close/>
                <a:moveTo>
                  <a:pt x="1894345" y="1787649"/>
                </a:moveTo>
                <a:cubicBezTo>
                  <a:pt x="1910744" y="1787649"/>
                  <a:pt x="1924509" y="1790549"/>
                  <a:pt x="1935642" y="1796349"/>
                </a:cubicBezTo>
                <a:cubicBezTo>
                  <a:pt x="1946775" y="1802148"/>
                  <a:pt x="1955741" y="1810681"/>
                  <a:pt x="1962540" y="1821947"/>
                </a:cubicBezTo>
                <a:cubicBezTo>
                  <a:pt x="1969340" y="1833213"/>
                  <a:pt x="1974173" y="1847079"/>
                  <a:pt x="1977039" y="1863545"/>
                </a:cubicBezTo>
                <a:cubicBezTo>
                  <a:pt x="1979906" y="1880010"/>
                  <a:pt x="1981339" y="1898909"/>
                  <a:pt x="1981339" y="1920241"/>
                </a:cubicBezTo>
                <a:cubicBezTo>
                  <a:pt x="1981339" y="1940107"/>
                  <a:pt x="1979773" y="1958239"/>
                  <a:pt x="1976639" y="1974638"/>
                </a:cubicBezTo>
                <a:cubicBezTo>
                  <a:pt x="1973506" y="1991037"/>
                  <a:pt x="1968307" y="2005136"/>
                  <a:pt x="1961041" y="2016935"/>
                </a:cubicBezTo>
                <a:cubicBezTo>
                  <a:pt x="1953774" y="2028734"/>
                  <a:pt x="1944275" y="2037867"/>
                  <a:pt x="1932542" y="2044334"/>
                </a:cubicBezTo>
                <a:cubicBezTo>
                  <a:pt x="1920809" y="2050800"/>
                  <a:pt x="1906344" y="2054033"/>
                  <a:pt x="1889145" y="2054033"/>
                </a:cubicBezTo>
                <a:cubicBezTo>
                  <a:pt x="1872879" y="2054033"/>
                  <a:pt x="1859180" y="2051133"/>
                  <a:pt x="1848047" y="2045333"/>
                </a:cubicBezTo>
                <a:cubicBezTo>
                  <a:pt x="1836915" y="2039534"/>
                  <a:pt x="1827949" y="2031001"/>
                  <a:pt x="1821149" y="2019735"/>
                </a:cubicBezTo>
                <a:cubicBezTo>
                  <a:pt x="1814349" y="2008469"/>
                  <a:pt x="1809517" y="1994603"/>
                  <a:pt x="1806650" y="1978138"/>
                </a:cubicBezTo>
                <a:cubicBezTo>
                  <a:pt x="1803783" y="1961672"/>
                  <a:pt x="1802350" y="1942773"/>
                  <a:pt x="1802350" y="1921441"/>
                </a:cubicBezTo>
                <a:cubicBezTo>
                  <a:pt x="1802350" y="1901709"/>
                  <a:pt x="1803950" y="1883610"/>
                  <a:pt x="1807150" y="1867144"/>
                </a:cubicBezTo>
                <a:cubicBezTo>
                  <a:pt x="1810350" y="1850679"/>
                  <a:pt x="1815549" y="1836546"/>
                  <a:pt x="1822749" y="1824747"/>
                </a:cubicBezTo>
                <a:cubicBezTo>
                  <a:pt x="1829949" y="1812948"/>
                  <a:pt x="1839415" y="1803815"/>
                  <a:pt x="1851147" y="1797349"/>
                </a:cubicBezTo>
                <a:cubicBezTo>
                  <a:pt x="1862880" y="1790882"/>
                  <a:pt x="1877279" y="1787649"/>
                  <a:pt x="1894345" y="1787649"/>
                </a:cubicBezTo>
                <a:close/>
                <a:moveTo>
                  <a:pt x="50597" y="1265495"/>
                </a:moveTo>
                <a:cubicBezTo>
                  <a:pt x="64596" y="1265495"/>
                  <a:pt x="76562" y="1270428"/>
                  <a:pt x="86495" y="1280294"/>
                </a:cubicBezTo>
                <a:cubicBezTo>
                  <a:pt x="96427" y="1290160"/>
                  <a:pt x="101394" y="1302093"/>
                  <a:pt x="101394" y="1316092"/>
                </a:cubicBezTo>
                <a:cubicBezTo>
                  <a:pt x="101394" y="1330091"/>
                  <a:pt x="96427" y="1342057"/>
                  <a:pt x="86495" y="1351990"/>
                </a:cubicBezTo>
                <a:cubicBezTo>
                  <a:pt x="76562" y="1361922"/>
                  <a:pt x="64596" y="1366889"/>
                  <a:pt x="50597" y="1366889"/>
                </a:cubicBezTo>
                <a:cubicBezTo>
                  <a:pt x="36731" y="1366889"/>
                  <a:pt x="24832" y="1361922"/>
                  <a:pt x="14899" y="1351990"/>
                </a:cubicBezTo>
                <a:cubicBezTo>
                  <a:pt x="4966" y="1342057"/>
                  <a:pt x="0" y="1330091"/>
                  <a:pt x="0" y="1316092"/>
                </a:cubicBezTo>
                <a:cubicBezTo>
                  <a:pt x="0" y="1302093"/>
                  <a:pt x="4966" y="1290160"/>
                  <a:pt x="14899" y="1280294"/>
                </a:cubicBezTo>
                <a:cubicBezTo>
                  <a:pt x="24832" y="1270428"/>
                  <a:pt x="36731" y="1265495"/>
                  <a:pt x="50597" y="1265495"/>
                </a:cubicBezTo>
                <a:close/>
                <a:moveTo>
                  <a:pt x="1358945" y="1225298"/>
                </a:moveTo>
                <a:cubicBezTo>
                  <a:pt x="1347612" y="1225298"/>
                  <a:pt x="1338413" y="1227964"/>
                  <a:pt x="1331346" y="1233297"/>
                </a:cubicBezTo>
                <a:cubicBezTo>
                  <a:pt x="1324280" y="1238630"/>
                  <a:pt x="1318714" y="1245963"/>
                  <a:pt x="1314647" y="1255296"/>
                </a:cubicBezTo>
                <a:cubicBezTo>
                  <a:pt x="1310581" y="1264628"/>
                  <a:pt x="1307815" y="1275561"/>
                  <a:pt x="1306348" y="1288094"/>
                </a:cubicBezTo>
                <a:cubicBezTo>
                  <a:pt x="1304881" y="1300626"/>
                  <a:pt x="1304148" y="1314092"/>
                  <a:pt x="1304148" y="1328491"/>
                </a:cubicBezTo>
                <a:cubicBezTo>
                  <a:pt x="1304148" y="1347823"/>
                  <a:pt x="1305148" y="1364256"/>
                  <a:pt x="1307148" y="1377788"/>
                </a:cubicBezTo>
                <a:cubicBezTo>
                  <a:pt x="1309148" y="1391321"/>
                  <a:pt x="1312314" y="1402353"/>
                  <a:pt x="1316647" y="1410886"/>
                </a:cubicBezTo>
                <a:cubicBezTo>
                  <a:pt x="1320980" y="1419419"/>
                  <a:pt x="1326513" y="1425619"/>
                  <a:pt x="1333246" y="1429485"/>
                </a:cubicBezTo>
                <a:cubicBezTo>
                  <a:pt x="1339979" y="1433351"/>
                  <a:pt x="1348145" y="1435285"/>
                  <a:pt x="1357745" y="1435285"/>
                </a:cubicBezTo>
                <a:cubicBezTo>
                  <a:pt x="1365211" y="1435285"/>
                  <a:pt x="1371777" y="1434085"/>
                  <a:pt x="1377443" y="1431685"/>
                </a:cubicBezTo>
                <a:cubicBezTo>
                  <a:pt x="1383110" y="1429285"/>
                  <a:pt x="1387976" y="1425852"/>
                  <a:pt x="1392043" y="1421386"/>
                </a:cubicBezTo>
                <a:cubicBezTo>
                  <a:pt x="1396109" y="1416919"/>
                  <a:pt x="1399475" y="1411553"/>
                  <a:pt x="1402142" y="1405287"/>
                </a:cubicBezTo>
                <a:cubicBezTo>
                  <a:pt x="1404809" y="1399020"/>
                  <a:pt x="1406942" y="1392087"/>
                  <a:pt x="1408542" y="1384488"/>
                </a:cubicBezTo>
                <a:cubicBezTo>
                  <a:pt x="1410141" y="1376888"/>
                  <a:pt x="1411241" y="1368655"/>
                  <a:pt x="1411841" y="1359789"/>
                </a:cubicBezTo>
                <a:cubicBezTo>
                  <a:pt x="1412441" y="1350923"/>
                  <a:pt x="1412741" y="1341690"/>
                  <a:pt x="1412741" y="1332091"/>
                </a:cubicBezTo>
                <a:cubicBezTo>
                  <a:pt x="1412741" y="1319158"/>
                  <a:pt x="1412275" y="1307559"/>
                  <a:pt x="1411341" y="1297293"/>
                </a:cubicBezTo>
                <a:cubicBezTo>
                  <a:pt x="1410408" y="1287027"/>
                  <a:pt x="1409042" y="1277961"/>
                  <a:pt x="1407242" y="1270095"/>
                </a:cubicBezTo>
                <a:cubicBezTo>
                  <a:pt x="1405442" y="1262229"/>
                  <a:pt x="1403109" y="1255462"/>
                  <a:pt x="1400242" y="1249796"/>
                </a:cubicBezTo>
                <a:cubicBezTo>
                  <a:pt x="1397376" y="1244130"/>
                  <a:pt x="1393943" y="1239463"/>
                  <a:pt x="1389943" y="1235797"/>
                </a:cubicBezTo>
                <a:cubicBezTo>
                  <a:pt x="1385943" y="1232130"/>
                  <a:pt x="1381377" y="1229464"/>
                  <a:pt x="1376244" y="1227797"/>
                </a:cubicBezTo>
                <a:cubicBezTo>
                  <a:pt x="1371111" y="1226131"/>
                  <a:pt x="1365344" y="1225298"/>
                  <a:pt x="1358945" y="1225298"/>
                </a:cubicBezTo>
                <a:close/>
                <a:moveTo>
                  <a:pt x="520745" y="1225298"/>
                </a:moveTo>
                <a:cubicBezTo>
                  <a:pt x="509412" y="1225298"/>
                  <a:pt x="500213" y="1227964"/>
                  <a:pt x="493147" y="1233297"/>
                </a:cubicBezTo>
                <a:cubicBezTo>
                  <a:pt x="486080" y="1238630"/>
                  <a:pt x="480514" y="1245963"/>
                  <a:pt x="476448" y="1255296"/>
                </a:cubicBezTo>
                <a:cubicBezTo>
                  <a:pt x="472381" y="1264628"/>
                  <a:pt x="469615" y="1275561"/>
                  <a:pt x="468148" y="1288094"/>
                </a:cubicBezTo>
                <a:cubicBezTo>
                  <a:pt x="466681" y="1300626"/>
                  <a:pt x="465948" y="1314092"/>
                  <a:pt x="465948" y="1328491"/>
                </a:cubicBezTo>
                <a:cubicBezTo>
                  <a:pt x="465948" y="1347823"/>
                  <a:pt x="466948" y="1364256"/>
                  <a:pt x="468948" y="1377788"/>
                </a:cubicBezTo>
                <a:cubicBezTo>
                  <a:pt x="470948" y="1391321"/>
                  <a:pt x="474114" y="1402353"/>
                  <a:pt x="478447" y="1410886"/>
                </a:cubicBezTo>
                <a:cubicBezTo>
                  <a:pt x="482781" y="1419419"/>
                  <a:pt x="488314" y="1425619"/>
                  <a:pt x="495046" y="1429485"/>
                </a:cubicBezTo>
                <a:cubicBezTo>
                  <a:pt x="501779" y="1433351"/>
                  <a:pt x="509945" y="1435285"/>
                  <a:pt x="519545" y="1435285"/>
                </a:cubicBezTo>
                <a:cubicBezTo>
                  <a:pt x="527011" y="1435285"/>
                  <a:pt x="533577" y="1434085"/>
                  <a:pt x="539244" y="1431685"/>
                </a:cubicBezTo>
                <a:cubicBezTo>
                  <a:pt x="544910" y="1429285"/>
                  <a:pt x="549776" y="1425852"/>
                  <a:pt x="553843" y="1421386"/>
                </a:cubicBezTo>
                <a:cubicBezTo>
                  <a:pt x="557909" y="1416919"/>
                  <a:pt x="561276" y="1411553"/>
                  <a:pt x="563942" y="1405287"/>
                </a:cubicBezTo>
                <a:cubicBezTo>
                  <a:pt x="566609" y="1399020"/>
                  <a:pt x="568742" y="1392087"/>
                  <a:pt x="570342" y="1384488"/>
                </a:cubicBezTo>
                <a:cubicBezTo>
                  <a:pt x="571942" y="1376888"/>
                  <a:pt x="573042" y="1368655"/>
                  <a:pt x="573642" y="1359789"/>
                </a:cubicBezTo>
                <a:cubicBezTo>
                  <a:pt x="574242" y="1350923"/>
                  <a:pt x="574542" y="1341690"/>
                  <a:pt x="574542" y="1332091"/>
                </a:cubicBezTo>
                <a:cubicBezTo>
                  <a:pt x="574542" y="1319158"/>
                  <a:pt x="574075" y="1307559"/>
                  <a:pt x="573142" y="1297293"/>
                </a:cubicBezTo>
                <a:cubicBezTo>
                  <a:pt x="572208" y="1287027"/>
                  <a:pt x="570842" y="1277961"/>
                  <a:pt x="569042" y="1270095"/>
                </a:cubicBezTo>
                <a:cubicBezTo>
                  <a:pt x="567242" y="1262229"/>
                  <a:pt x="564909" y="1255462"/>
                  <a:pt x="562042" y="1249796"/>
                </a:cubicBezTo>
                <a:cubicBezTo>
                  <a:pt x="559176" y="1244130"/>
                  <a:pt x="555743" y="1239463"/>
                  <a:pt x="551743" y="1235797"/>
                </a:cubicBezTo>
                <a:cubicBezTo>
                  <a:pt x="547743" y="1232130"/>
                  <a:pt x="543177" y="1229464"/>
                  <a:pt x="538044" y="1227797"/>
                </a:cubicBezTo>
                <a:cubicBezTo>
                  <a:pt x="532911" y="1226131"/>
                  <a:pt x="527144" y="1225298"/>
                  <a:pt x="520745" y="1225298"/>
                </a:cubicBezTo>
                <a:close/>
                <a:moveTo>
                  <a:pt x="1564095" y="1224498"/>
                </a:moveTo>
                <a:cubicBezTo>
                  <a:pt x="1555429" y="1224498"/>
                  <a:pt x="1548029" y="1226064"/>
                  <a:pt x="1541896" y="1229197"/>
                </a:cubicBezTo>
                <a:cubicBezTo>
                  <a:pt x="1535763" y="1232330"/>
                  <a:pt x="1530730" y="1236530"/>
                  <a:pt x="1526797" y="1241797"/>
                </a:cubicBezTo>
                <a:cubicBezTo>
                  <a:pt x="1522864" y="1247063"/>
                  <a:pt x="1519964" y="1253029"/>
                  <a:pt x="1518098" y="1259695"/>
                </a:cubicBezTo>
                <a:cubicBezTo>
                  <a:pt x="1516231" y="1266362"/>
                  <a:pt x="1515298" y="1273228"/>
                  <a:pt x="1515298" y="1280294"/>
                </a:cubicBezTo>
                <a:cubicBezTo>
                  <a:pt x="1515298" y="1288160"/>
                  <a:pt x="1516131" y="1295360"/>
                  <a:pt x="1517798" y="1301893"/>
                </a:cubicBezTo>
                <a:cubicBezTo>
                  <a:pt x="1519464" y="1308426"/>
                  <a:pt x="1522164" y="1313959"/>
                  <a:pt x="1525897" y="1318492"/>
                </a:cubicBezTo>
                <a:cubicBezTo>
                  <a:pt x="1529630" y="1323025"/>
                  <a:pt x="1534497" y="1326525"/>
                  <a:pt x="1540496" y="1328991"/>
                </a:cubicBezTo>
                <a:cubicBezTo>
                  <a:pt x="1546496" y="1331458"/>
                  <a:pt x="1553896" y="1332691"/>
                  <a:pt x="1562695" y="1332691"/>
                </a:cubicBezTo>
                <a:cubicBezTo>
                  <a:pt x="1572694" y="1332691"/>
                  <a:pt x="1582361" y="1331191"/>
                  <a:pt x="1591693" y="1328191"/>
                </a:cubicBezTo>
                <a:cubicBezTo>
                  <a:pt x="1601026" y="1325191"/>
                  <a:pt x="1609092" y="1321225"/>
                  <a:pt x="1615892" y="1316292"/>
                </a:cubicBezTo>
                <a:cubicBezTo>
                  <a:pt x="1615892" y="1299226"/>
                  <a:pt x="1614759" y="1284860"/>
                  <a:pt x="1612492" y="1273195"/>
                </a:cubicBezTo>
                <a:cubicBezTo>
                  <a:pt x="1610225" y="1261529"/>
                  <a:pt x="1606892" y="1252096"/>
                  <a:pt x="1602493" y="1244896"/>
                </a:cubicBezTo>
                <a:cubicBezTo>
                  <a:pt x="1598093" y="1237697"/>
                  <a:pt x="1592693" y="1232497"/>
                  <a:pt x="1586294" y="1229297"/>
                </a:cubicBezTo>
                <a:cubicBezTo>
                  <a:pt x="1579894" y="1226097"/>
                  <a:pt x="1572495" y="1224498"/>
                  <a:pt x="1564095" y="1224498"/>
                </a:cubicBezTo>
                <a:close/>
                <a:moveTo>
                  <a:pt x="1160394" y="1199099"/>
                </a:moveTo>
                <a:cubicBezTo>
                  <a:pt x="1163594" y="1199099"/>
                  <a:pt x="1166260" y="1199232"/>
                  <a:pt x="1168393" y="1199499"/>
                </a:cubicBezTo>
                <a:cubicBezTo>
                  <a:pt x="1170527" y="1199766"/>
                  <a:pt x="1172193" y="1200132"/>
                  <a:pt x="1173393" y="1200599"/>
                </a:cubicBezTo>
                <a:cubicBezTo>
                  <a:pt x="1174593" y="1201066"/>
                  <a:pt x="1175393" y="1201666"/>
                  <a:pt x="1175793" y="1202399"/>
                </a:cubicBezTo>
                <a:cubicBezTo>
                  <a:pt x="1176193" y="1203132"/>
                  <a:pt x="1176393" y="1203899"/>
                  <a:pt x="1176393" y="1204699"/>
                </a:cubicBezTo>
                <a:lnTo>
                  <a:pt x="1176393" y="1432085"/>
                </a:lnTo>
                <a:lnTo>
                  <a:pt x="1223190" y="1432085"/>
                </a:lnTo>
                <a:cubicBezTo>
                  <a:pt x="1224257" y="1432085"/>
                  <a:pt x="1225257" y="1432385"/>
                  <a:pt x="1226190" y="1432985"/>
                </a:cubicBezTo>
                <a:cubicBezTo>
                  <a:pt x="1227123" y="1433585"/>
                  <a:pt x="1227890" y="1434451"/>
                  <a:pt x="1228490" y="1435585"/>
                </a:cubicBezTo>
                <a:cubicBezTo>
                  <a:pt x="1229090" y="1436718"/>
                  <a:pt x="1229557" y="1438151"/>
                  <a:pt x="1229890" y="1439884"/>
                </a:cubicBezTo>
                <a:cubicBezTo>
                  <a:pt x="1230223" y="1441618"/>
                  <a:pt x="1230390" y="1443684"/>
                  <a:pt x="1230390" y="1446084"/>
                </a:cubicBezTo>
                <a:cubicBezTo>
                  <a:pt x="1230390" y="1448617"/>
                  <a:pt x="1230190" y="1450750"/>
                  <a:pt x="1229790" y="1452484"/>
                </a:cubicBezTo>
                <a:cubicBezTo>
                  <a:pt x="1229390" y="1454217"/>
                  <a:pt x="1228857" y="1455617"/>
                  <a:pt x="1228190" y="1456683"/>
                </a:cubicBezTo>
                <a:cubicBezTo>
                  <a:pt x="1227523" y="1457750"/>
                  <a:pt x="1226757" y="1458517"/>
                  <a:pt x="1225890" y="1458983"/>
                </a:cubicBezTo>
                <a:cubicBezTo>
                  <a:pt x="1225023" y="1459450"/>
                  <a:pt x="1224123" y="1459683"/>
                  <a:pt x="1223190" y="1459683"/>
                </a:cubicBezTo>
                <a:lnTo>
                  <a:pt x="1087998" y="1459683"/>
                </a:lnTo>
                <a:cubicBezTo>
                  <a:pt x="1087065" y="1459683"/>
                  <a:pt x="1086199" y="1459450"/>
                  <a:pt x="1085399" y="1458983"/>
                </a:cubicBezTo>
                <a:cubicBezTo>
                  <a:pt x="1084599" y="1458517"/>
                  <a:pt x="1083832" y="1457750"/>
                  <a:pt x="1083099" y="1456683"/>
                </a:cubicBezTo>
                <a:cubicBezTo>
                  <a:pt x="1082365" y="1455617"/>
                  <a:pt x="1081799" y="1454217"/>
                  <a:pt x="1081399" y="1452484"/>
                </a:cubicBezTo>
                <a:cubicBezTo>
                  <a:pt x="1080999" y="1450750"/>
                  <a:pt x="1080799" y="1448617"/>
                  <a:pt x="1080799" y="1446084"/>
                </a:cubicBezTo>
                <a:cubicBezTo>
                  <a:pt x="1080799" y="1443684"/>
                  <a:pt x="1080999" y="1441618"/>
                  <a:pt x="1081399" y="1439884"/>
                </a:cubicBezTo>
                <a:cubicBezTo>
                  <a:pt x="1081799" y="1438151"/>
                  <a:pt x="1082299" y="1436718"/>
                  <a:pt x="1082899" y="1435585"/>
                </a:cubicBezTo>
                <a:cubicBezTo>
                  <a:pt x="1083499" y="1434451"/>
                  <a:pt x="1084232" y="1433585"/>
                  <a:pt x="1085099" y="1432985"/>
                </a:cubicBezTo>
                <a:cubicBezTo>
                  <a:pt x="1085965" y="1432385"/>
                  <a:pt x="1086932" y="1432085"/>
                  <a:pt x="1087998" y="1432085"/>
                </a:cubicBezTo>
                <a:lnTo>
                  <a:pt x="1141995" y="1432085"/>
                </a:lnTo>
                <a:lnTo>
                  <a:pt x="1141995" y="1235297"/>
                </a:lnTo>
                <a:lnTo>
                  <a:pt x="1091998" y="1265095"/>
                </a:lnTo>
                <a:cubicBezTo>
                  <a:pt x="1089465" y="1266428"/>
                  <a:pt x="1087432" y="1267228"/>
                  <a:pt x="1085899" y="1267495"/>
                </a:cubicBezTo>
                <a:cubicBezTo>
                  <a:pt x="1084365" y="1267762"/>
                  <a:pt x="1083132" y="1267462"/>
                  <a:pt x="1082199" y="1266595"/>
                </a:cubicBezTo>
                <a:cubicBezTo>
                  <a:pt x="1081265" y="1265728"/>
                  <a:pt x="1080632" y="1264295"/>
                  <a:pt x="1080299" y="1262295"/>
                </a:cubicBezTo>
                <a:cubicBezTo>
                  <a:pt x="1079966" y="1260295"/>
                  <a:pt x="1079799" y="1257762"/>
                  <a:pt x="1079799" y="1254696"/>
                </a:cubicBezTo>
                <a:cubicBezTo>
                  <a:pt x="1079799" y="1252429"/>
                  <a:pt x="1079899" y="1250496"/>
                  <a:pt x="1080099" y="1248896"/>
                </a:cubicBezTo>
                <a:cubicBezTo>
                  <a:pt x="1080299" y="1247296"/>
                  <a:pt x="1080599" y="1245963"/>
                  <a:pt x="1080999" y="1244896"/>
                </a:cubicBezTo>
                <a:cubicBezTo>
                  <a:pt x="1081399" y="1243830"/>
                  <a:pt x="1081965" y="1242896"/>
                  <a:pt x="1082699" y="1242096"/>
                </a:cubicBezTo>
                <a:cubicBezTo>
                  <a:pt x="1083432" y="1241297"/>
                  <a:pt x="1084399" y="1240497"/>
                  <a:pt x="1085599" y="1239697"/>
                </a:cubicBezTo>
                <a:lnTo>
                  <a:pt x="1145195" y="1201499"/>
                </a:lnTo>
                <a:cubicBezTo>
                  <a:pt x="1145728" y="1201099"/>
                  <a:pt x="1146395" y="1200766"/>
                  <a:pt x="1147195" y="1200499"/>
                </a:cubicBezTo>
                <a:cubicBezTo>
                  <a:pt x="1147995" y="1200232"/>
                  <a:pt x="1148995" y="1199966"/>
                  <a:pt x="1150195" y="1199699"/>
                </a:cubicBezTo>
                <a:cubicBezTo>
                  <a:pt x="1151395" y="1199432"/>
                  <a:pt x="1152795" y="1199266"/>
                  <a:pt x="1154394" y="1199199"/>
                </a:cubicBezTo>
                <a:cubicBezTo>
                  <a:pt x="1155994" y="1199132"/>
                  <a:pt x="1157994" y="1199099"/>
                  <a:pt x="1160394" y="1199099"/>
                </a:cubicBezTo>
                <a:close/>
                <a:moveTo>
                  <a:pt x="322194" y="1199099"/>
                </a:moveTo>
                <a:cubicBezTo>
                  <a:pt x="325394" y="1199099"/>
                  <a:pt x="328061" y="1199232"/>
                  <a:pt x="330194" y="1199499"/>
                </a:cubicBezTo>
                <a:cubicBezTo>
                  <a:pt x="332327" y="1199766"/>
                  <a:pt x="333993" y="1200132"/>
                  <a:pt x="335193" y="1200599"/>
                </a:cubicBezTo>
                <a:cubicBezTo>
                  <a:pt x="336393" y="1201066"/>
                  <a:pt x="337193" y="1201666"/>
                  <a:pt x="337593" y="1202399"/>
                </a:cubicBezTo>
                <a:cubicBezTo>
                  <a:pt x="337993" y="1203132"/>
                  <a:pt x="338193" y="1203899"/>
                  <a:pt x="338193" y="1204699"/>
                </a:cubicBezTo>
                <a:lnTo>
                  <a:pt x="338193" y="1432085"/>
                </a:lnTo>
                <a:lnTo>
                  <a:pt x="384990" y="1432085"/>
                </a:lnTo>
                <a:cubicBezTo>
                  <a:pt x="386057" y="1432085"/>
                  <a:pt x="387057" y="1432385"/>
                  <a:pt x="387990" y="1432985"/>
                </a:cubicBezTo>
                <a:cubicBezTo>
                  <a:pt x="388923" y="1433585"/>
                  <a:pt x="389690" y="1434451"/>
                  <a:pt x="390290" y="1435585"/>
                </a:cubicBezTo>
                <a:cubicBezTo>
                  <a:pt x="390890" y="1436718"/>
                  <a:pt x="391357" y="1438151"/>
                  <a:pt x="391690" y="1439884"/>
                </a:cubicBezTo>
                <a:cubicBezTo>
                  <a:pt x="392023" y="1441618"/>
                  <a:pt x="392190" y="1443684"/>
                  <a:pt x="392190" y="1446084"/>
                </a:cubicBezTo>
                <a:cubicBezTo>
                  <a:pt x="392190" y="1448617"/>
                  <a:pt x="391990" y="1450750"/>
                  <a:pt x="391590" y="1452484"/>
                </a:cubicBezTo>
                <a:cubicBezTo>
                  <a:pt x="391190" y="1454217"/>
                  <a:pt x="390657" y="1455617"/>
                  <a:pt x="389990" y="1456683"/>
                </a:cubicBezTo>
                <a:cubicBezTo>
                  <a:pt x="389323" y="1457750"/>
                  <a:pt x="388557" y="1458517"/>
                  <a:pt x="387690" y="1458983"/>
                </a:cubicBezTo>
                <a:cubicBezTo>
                  <a:pt x="386824" y="1459450"/>
                  <a:pt x="385924" y="1459683"/>
                  <a:pt x="384990" y="1459683"/>
                </a:cubicBezTo>
                <a:lnTo>
                  <a:pt x="249799" y="1459683"/>
                </a:lnTo>
                <a:cubicBezTo>
                  <a:pt x="248865" y="1459683"/>
                  <a:pt x="247999" y="1459450"/>
                  <a:pt x="247199" y="1458983"/>
                </a:cubicBezTo>
                <a:cubicBezTo>
                  <a:pt x="246399" y="1458517"/>
                  <a:pt x="245632" y="1457750"/>
                  <a:pt x="244899" y="1456683"/>
                </a:cubicBezTo>
                <a:cubicBezTo>
                  <a:pt x="244166" y="1455617"/>
                  <a:pt x="243599" y="1454217"/>
                  <a:pt x="243199" y="1452484"/>
                </a:cubicBezTo>
                <a:cubicBezTo>
                  <a:pt x="242799" y="1450750"/>
                  <a:pt x="242599" y="1448617"/>
                  <a:pt x="242599" y="1446084"/>
                </a:cubicBezTo>
                <a:cubicBezTo>
                  <a:pt x="242599" y="1443684"/>
                  <a:pt x="242799" y="1441618"/>
                  <a:pt x="243199" y="1439884"/>
                </a:cubicBezTo>
                <a:cubicBezTo>
                  <a:pt x="243599" y="1438151"/>
                  <a:pt x="244099" y="1436718"/>
                  <a:pt x="244699" y="1435585"/>
                </a:cubicBezTo>
                <a:cubicBezTo>
                  <a:pt x="245299" y="1434451"/>
                  <a:pt x="246032" y="1433585"/>
                  <a:pt x="246899" y="1432985"/>
                </a:cubicBezTo>
                <a:cubicBezTo>
                  <a:pt x="247765" y="1432385"/>
                  <a:pt x="248732" y="1432085"/>
                  <a:pt x="249799" y="1432085"/>
                </a:cubicBezTo>
                <a:lnTo>
                  <a:pt x="303795" y="1432085"/>
                </a:lnTo>
                <a:lnTo>
                  <a:pt x="303795" y="1235297"/>
                </a:lnTo>
                <a:lnTo>
                  <a:pt x="253798" y="1265095"/>
                </a:lnTo>
                <a:cubicBezTo>
                  <a:pt x="251265" y="1266428"/>
                  <a:pt x="249232" y="1267228"/>
                  <a:pt x="247699" y="1267495"/>
                </a:cubicBezTo>
                <a:cubicBezTo>
                  <a:pt x="246166" y="1267762"/>
                  <a:pt x="244932" y="1267462"/>
                  <a:pt x="243999" y="1266595"/>
                </a:cubicBezTo>
                <a:cubicBezTo>
                  <a:pt x="243066" y="1265728"/>
                  <a:pt x="242432" y="1264295"/>
                  <a:pt x="242099" y="1262295"/>
                </a:cubicBezTo>
                <a:cubicBezTo>
                  <a:pt x="241766" y="1260295"/>
                  <a:pt x="241599" y="1257762"/>
                  <a:pt x="241599" y="1254696"/>
                </a:cubicBezTo>
                <a:cubicBezTo>
                  <a:pt x="241599" y="1252429"/>
                  <a:pt x="241699" y="1250496"/>
                  <a:pt x="241899" y="1248896"/>
                </a:cubicBezTo>
                <a:cubicBezTo>
                  <a:pt x="242099" y="1247296"/>
                  <a:pt x="242399" y="1245963"/>
                  <a:pt x="242799" y="1244896"/>
                </a:cubicBezTo>
                <a:cubicBezTo>
                  <a:pt x="243199" y="1243830"/>
                  <a:pt x="243766" y="1242896"/>
                  <a:pt x="244499" y="1242096"/>
                </a:cubicBezTo>
                <a:cubicBezTo>
                  <a:pt x="245232" y="1241297"/>
                  <a:pt x="246199" y="1240497"/>
                  <a:pt x="247399" y="1239697"/>
                </a:cubicBezTo>
                <a:lnTo>
                  <a:pt x="306995" y="1201499"/>
                </a:lnTo>
                <a:cubicBezTo>
                  <a:pt x="307528" y="1201099"/>
                  <a:pt x="308195" y="1200766"/>
                  <a:pt x="308995" y="1200499"/>
                </a:cubicBezTo>
                <a:cubicBezTo>
                  <a:pt x="309795" y="1200232"/>
                  <a:pt x="310795" y="1199966"/>
                  <a:pt x="311995" y="1199699"/>
                </a:cubicBezTo>
                <a:cubicBezTo>
                  <a:pt x="313195" y="1199432"/>
                  <a:pt x="314595" y="1199266"/>
                  <a:pt x="316195" y="1199199"/>
                </a:cubicBezTo>
                <a:cubicBezTo>
                  <a:pt x="317794" y="1199132"/>
                  <a:pt x="319794" y="1199099"/>
                  <a:pt x="322194" y="1199099"/>
                </a:cubicBezTo>
                <a:close/>
                <a:moveTo>
                  <a:pt x="1567295" y="1197099"/>
                </a:moveTo>
                <a:cubicBezTo>
                  <a:pt x="1578094" y="1197099"/>
                  <a:pt x="1587660" y="1198466"/>
                  <a:pt x="1595993" y="1201199"/>
                </a:cubicBezTo>
                <a:cubicBezTo>
                  <a:pt x="1604326" y="1203932"/>
                  <a:pt x="1611559" y="1207865"/>
                  <a:pt x="1617692" y="1212998"/>
                </a:cubicBezTo>
                <a:cubicBezTo>
                  <a:pt x="1623825" y="1218131"/>
                  <a:pt x="1629024" y="1224331"/>
                  <a:pt x="1633291" y="1231597"/>
                </a:cubicBezTo>
                <a:cubicBezTo>
                  <a:pt x="1637557" y="1238863"/>
                  <a:pt x="1640990" y="1247096"/>
                  <a:pt x="1643590" y="1256296"/>
                </a:cubicBezTo>
                <a:cubicBezTo>
                  <a:pt x="1646190" y="1265495"/>
                  <a:pt x="1648057" y="1275461"/>
                  <a:pt x="1649190" y="1286194"/>
                </a:cubicBezTo>
                <a:cubicBezTo>
                  <a:pt x="1650323" y="1296926"/>
                  <a:pt x="1650890" y="1308226"/>
                  <a:pt x="1650890" y="1320092"/>
                </a:cubicBezTo>
                <a:cubicBezTo>
                  <a:pt x="1650890" y="1331291"/>
                  <a:pt x="1650223" y="1342624"/>
                  <a:pt x="1648890" y="1354090"/>
                </a:cubicBezTo>
                <a:cubicBezTo>
                  <a:pt x="1647557" y="1365556"/>
                  <a:pt x="1645290" y="1376588"/>
                  <a:pt x="1642090" y="1387188"/>
                </a:cubicBezTo>
                <a:cubicBezTo>
                  <a:pt x="1638890" y="1397787"/>
                  <a:pt x="1634591" y="1407720"/>
                  <a:pt x="1629191" y="1416986"/>
                </a:cubicBezTo>
                <a:cubicBezTo>
                  <a:pt x="1623791" y="1426252"/>
                  <a:pt x="1616992" y="1434351"/>
                  <a:pt x="1608792" y="1441284"/>
                </a:cubicBezTo>
                <a:cubicBezTo>
                  <a:pt x="1600593" y="1448217"/>
                  <a:pt x="1590860" y="1453650"/>
                  <a:pt x="1579594" y="1457583"/>
                </a:cubicBezTo>
                <a:cubicBezTo>
                  <a:pt x="1568328" y="1461516"/>
                  <a:pt x="1555229" y="1463483"/>
                  <a:pt x="1540296" y="1463483"/>
                </a:cubicBezTo>
                <a:cubicBezTo>
                  <a:pt x="1534563" y="1463483"/>
                  <a:pt x="1528997" y="1463116"/>
                  <a:pt x="1523597" y="1462383"/>
                </a:cubicBezTo>
                <a:cubicBezTo>
                  <a:pt x="1518198" y="1461650"/>
                  <a:pt x="1513331" y="1460750"/>
                  <a:pt x="1508998" y="1459683"/>
                </a:cubicBezTo>
                <a:cubicBezTo>
                  <a:pt x="1504665" y="1458617"/>
                  <a:pt x="1501032" y="1457483"/>
                  <a:pt x="1498099" y="1456283"/>
                </a:cubicBezTo>
                <a:cubicBezTo>
                  <a:pt x="1495166" y="1455083"/>
                  <a:pt x="1493033" y="1453884"/>
                  <a:pt x="1491699" y="1452684"/>
                </a:cubicBezTo>
                <a:cubicBezTo>
                  <a:pt x="1490366" y="1451484"/>
                  <a:pt x="1489399" y="1449850"/>
                  <a:pt x="1488799" y="1447784"/>
                </a:cubicBezTo>
                <a:cubicBezTo>
                  <a:pt x="1488200" y="1445717"/>
                  <a:pt x="1487900" y="1442951"/>
                  <a:pt x="1487900" y="1439484"/>
                </a:cubicBezTo>
                <a:cubicBezTo>
                  <a:pt x="1487900" y="1436551"/>
                  <a:pt x="1488000" y="1434218"/>
                  <a:pt x="1488200" y="1432485"/>
                </a:cubicBezTo>
                <a:cubicBezTo>
                  <a:pt x="1488400" y="1430752"/>
                  <a:pt x="1488699" y="1429418"/>
                  <a:pt x="1489099" y="1428485"/>
                </a:cubicBezTo>
                <a:cubicBezTo>
                  <a:pt x="1489499" y="1427552"/>
                  <a:pt x="1490066" y="1426919"/>
                  <a:pt x="1490799" y="1426585"/>
                </a:cubicBezTo>
                <a:cubicBezTo>
                  <a:pt x="1491533" y="1426252"/>
                  <a:pt x="1492433" y="1426085"/>
                  <a:pt x="1493499" y="1426085"/>
                </a:cubicBezTo>
                <a:cubicBezTo>
                  <a:pt x="1494966" y="1426085"/>
                  <a:pt x="1497032" y="1426585"/>
                  <a:pt x="1499699" y="1427585"/>
                </a:cubicBezTo>
                <a:cubicBezTo>
                  <a:pt x="1502365" y="1428585"/>
                  <a:pt x="1505732" y="1429685"/>
                  <a:pt x="1509798" y="1430885"/>
                </a:cubicBezTo>
                <a:cubicBezTo>
                  <a:pt x="1513865" y="1432085"/>
                  <a:pt x="1518631" y="1433185"/>
                  <a:pt x="1524097" y="1434185"/>
                </a:cubicBezTo>
                <a:cubicBezTo>
                  <a:pt x="1529564" y="1435185"/>
                  <a:pt x="1535697" y="1435685"/>
                  <a:pt x="1542496" y="1435685"/>
                </a:cubicBezTo>
                <a:cubicBezTo>
                  <a:pt x="1555429" y="1435685"/>
                  <a:pt x="1566528" y="1433185"/>
                  <a:pt x="1575794" y="1428185"/>
                </a:cubicBezTo>
                <a:cubicBezTo>
                  <a:pt x="1585060" y="1423185"/>
                  <a:pt x="1592627" y="1416486"/>
                  <a:pt x="1598493" y="1408086"/>
                </a:cubicBezTo>
                <a:cubicBezTo>
                  <a:pt x="1604359" y="1399687"/>
                  <a:pt x="1608759" y="1389954"/>
                  <a:pt x="1611692" y="1378888"/>
                </a:cubicBezTo>
                <a:cubicBezTo>
                  <a:pt x="1614625" y="1367822"/>
                  <a:pt x="1616225" y="1356156"/>
                  <a:pt x="1616492" y="1343890"/>
                </a:cubicBezTo>
                <a:cubicBezTo>
                  <a:pt x="1609425" y="1348023"/>
                  <a:pt x="1600959" y="1351690"/>
                  <a:pt x="1591093" y="1354890"/>
                </a:cubicBezTo>
                <a:cubicBezTo>
                  <a:pt x="1581227" y="1358089"/>
                  <a:pt x="1569895" y="1359689"/>
                  <a:pt x="1557095" y="1359689"/>
                </a:cubicBezTo>
                <a:cubicBezTo>
                  <a:pt x="1542696" y="1359689"/>
                  <a:pt x="1530597" y="1357723"/>
                  <a:pt x="1520798" y="1353790"/>
                </a:cubicBezTo>
                <a:cubicBezTo>
                  <a:pt x="1510998" y="1349856"/>
                  <a:pt x="1503132" y="1344490"/>
                  <a:pt x="1497199" y="1337691"/>
                </a:cubicBezTo>
                <a:cubicBezTo>
                  <a:pt x="1491266" y="1330891"/>
                  <a:pt x="1487000" y="1322825"/>
                  <a:pt x="1484400" y="1313492"/>
                </a:cubicBezTo>
                <a:cubicBezTo>
                  <a:pt x="1481800" y="1304159"/>
                  <a:pt x="1480500" y="1293960"/>
                  <a:pt x="1480500" y="1282894"/>
                </a:cubicBezTo>
                <a:cubicBezTo>
                  <a:pt x="1480500" y="1271428"/>
                  <a:pt x="1482167" y="1260529"/>
                  <a:pt x="1485500" y="1250196"/>
                </a:cubicBezTo>
                <a:cubicBezTo>
                  <a:pt x="1488833" y="1239863"/>
                  <a:pt x="1494033" y="1230764"/>
                  <a:pt x="1501099" y="1222898"/>
                </a:cubicBezTo>
                <a:cubicBezTo>
                  <a:pt x="1508165" y="1215031"/>
                  <a:pt x="1517165" y="1208765"/>
                  <a:pt x="1528097" y="1204099"/>
                </a:cubicBezTo>
                <a:cubicBezTo>
                  <a:pt x="1539030" y="1199432"/>
                  <a:pt x="1552096" y="1197099"/>
                  <a:pt x="1567295" y="1197099"/>
                </a:cubicBezTo>
                <a:close/>
                <a:moveTo>
                  <a:pt x="1360945" y="1197099"/>
                </a:moveTo>
                <a:cubicBezTo>
                  <a:pt x="1377344" y="1197099"/>
                  <a:pt x="1391109" y="1199999"/>
                  <a:pt x="1402242" y="1205799"/>
                </a:cubicBezTo>
                <a:cubicBezTo>
                  <a:pt x="1413375" y="1211598"/>
                  <a:pt x="1422341" y="1220131"/>
                  <a:pt x="1429140" y="1231397"/>
                </a:cubicBezTo>
                <a:cubicBezTo>
                  <a:pt x="1435940" y="1242663"/>
                  <a:pt x="1440773" y="1256529"/>
                  <a:pt x="1443639" y="1272995"/>
                </a:cubicBezTo>
                <a:cubicBezTo>
                  <a:pt x="1446506" y="1289460"/>
                  <a:pt x="1447939" y="1308359"/>
                  <a:pt x="1447939" y="1329691"/>
                </a:cubicBezTo>
                <a:cubicBezTo>
                  <a:pt x="1447939" y="1349557"/>
                  <a:pt x="1446373" y="1367689"/>
                  <a:pt x="1443239" y="1384088"/>
                </a:cubicBezTo>
                <a:cubicBezTo>
                  <a:pt x="1440107" y="1400487"/>
                  <a:pt x="1434907" y="1414586"/>
                  <a:pt x="1427641" y="1426385"/>
                </a:cubicBezTo>
                <a:cubicBezTo>
                  <a:pt x="1420374" y="1438185"/>
                  <a:pt x="1410875" y="1447317"/>
                  <a:pt x="1399142" y="1453784"/>
                </a:cubicBezTo>
                <a:cubicBezTo>
                  <a:pt x="1387410" y="1460250"/>
                  <a:pt x="1372944" y="1463483"/>
                  <a:pt x="1355745" y="1463483"/>
                </a:cubicBezTo>
                <a:cubicBezTo>
                  <a:pt x="1339479" y="1463483"/>
                  <a:pt x="1325780" y="1460583"/>
                  <a:pt x="1314647" y="1454784"/>
                </a:cubicBezTo>
                <a:cubicBezTo>
                  <a:pt x="1303515" y="1448984"/>
                  <a:pt x="1294549" y="1440451"/>
                  <a:pt x="1287749" y="1429185"/>
                </a:cubicBezTo>
                <a:cubicBezTo>
                  <a:pt x="1280949" y="1417919"/>
                  <a:pt x="1276117" y="1404053"/>
                  <a:pt x="1273250" y="1387588"/>
                </a:cubicBezTo>
                <a:cubicBezTo>
                  <a:pt x="1270383" y="1371122"/>
                  <a:pt x="1268950" y="1352223"/>
                  <a:pt x="1268950" y="1330891"/>
                </a:cubicBezTo>
                <a:cubicBezTo>
                  <a:pt x="1268950" y="1311159"/>
                  <a:pt x="1270550" y="1293060"/>
                  <a:pt x="1273750" y="1276594"/>
                </a:cubicBezTo>
                <a:cubicBezTo>
                  <a:pt x="1276950" y="1260129"/>
                  <a:pt x="1282149" y="1245996"/>
                  <a:pt x="1289349" y="1234197"/>
                </a:cubicBezTo>
                <a:cubicBezTo>
                  <a:pt x="1296549" y="1222398"/>
                  <a:pt x="1306015" y="1213265"/>
                  <a:pt x="1317747" y="1206799"/>
                </a:cubicBezTo>
                <a:cubicBezTo>
                  <a:pt x="1329480" y="1200332"/>
                  <a:pt x="1343879" y="1197099"/>
                  <a:pt x="1360945" y="1197099"/>
                </a:cubicBezTo>
                <a:close/>
                <a:moveTo>
                  <a:pt x="933645" y="1197099"/>
                </a:moveTo>
                <a:cubicBezTo>
                  <a:pt x="946178" y="1197099"/>
                  <a:pt x="957143" y="1198866"/>
                  <a:pt x="966543" y="1202399"/>
                </a:cubicBezTo>
                <a:cubicBezTo>
                  <a:pt x="975942" y="1205932"/>
                  <a:pt x="983742" y="1210765"/>
                  <a:pt x="989941" y="1216898"/>
                </a:cubicBezTo>
                <a:cubicBezTo>
                  <a:pt x="996141" y="1223031"/>
                  <a:pt x="1000774" y="1230164"/>
                  <a:pt x="1003841" y="1238297"/>
                </a:cubicBezTo>
                <a:cubicBezTo>
                  <a:pt x="1006907" y="1246430"/>
                  <a:pt x="1008440" y="1255096"/>
                  <a:pt x="1008440" y="1264295"/>
                </a:cubicBezTo>
                <a:cubicBezTo>
                  <a:pt x="1008440" y="1272561"/>
                  <a:pt x="1007707" y="1280794"/>
                  <a:pt x="1006241" y="1288994"/>
                </a:cubicBezTo>
                <a:cubicBezTo>
                  <a:pt x="1004774" y="1297193"/>
                  <a:pt x="1001674" y="1306059"/>
                  <a:pt x="996941" y="1315592"/>
                </a:cubicBezTo>
                <a:cubicBezTo>
                  <a:pt x="992208" y="1325125"/>
                  <a:pt x="985375" y="1335724"/>
                  <a:pt x="976442" y="1347390"/>
                </a:cubicBezTo>
                <a:cubicBezTo>
                  <a:pt x="967510" y="1359056"/>
                  <a:pt x="955644" y="1372489"/>
                  <a:pt x="940845" y="1387688"/>
                </a:cubicBezTo>
                <a:lnTo>
                  <a:pt x="899847" y="1430485"/>
                </a:lnTo>
                <a:lnTo>
                  <a:pt x="1012440" y="1430485"/>
                </a:lnTo>
                <a:cubicBezTo>
                  <a:pt x="1013507" y="1430485"/>
                  <a:pt x="1014540" y="1430785"/>
                  <a:pt x="1015540" y="1431385"/>
                </a:cubicBezTo>
                <a:cubicBezTo>
                  <a:pt x="1016540" y="1431985"/>
                  <a:pt x="1017407" y="1432885"/>
                  <a:pt x="1018140" y="1434085"/>
                </a:cubicBezTo>
                <a:cubicBezTo>
                  <a:pt x="1018873" y="1435285"/>
                  <a:pt x="1019406" y="1436785"/>
                  <a:pt x="1019740" y="1438585"/>
                </a:cubicBezTo>
                <a:cubicBezTo>
                  <a:pt x="1020073" y="1440384"/>
                  <a:pt x="1020240" y="1442484"/>
                  <a:pt x="1020240" y="1444884"/>
                </a:cubicBezTo>
                <a:cubicBezTo>
                  <a:pt x="1020240" y="1447284"/>
                  <a:pt x="1020073" y="1449417"/>
                  <a:pt x="1019740" y="1451284"/>
                </a:cubicBezTo>
                <a:cubicBezTo>
                  <a:pt x="1019406" y="1453150"/>
                  <a:pt x="1018940" y="1454717"/>
                  <a:pt x="1018340" y="1455983"/>
                </a:cubicBezTo>
                <a:cubicBezTo>
                  <a:pt x="1017740" y="1457250"/>
                  <a:pt x="1016940" y="1458183"/>
                  <a:pt x="1015940" y="1458783"/>
                </a:cubicBezTo>
                <a:cubicBezTo>
                  <a:pt x="1014940" y="1459383"/>
                  <a:pt x="1013840" y="1459683"/>
                  <a:pt x="1012640" y="1459683"/>
                </a:cubicBezTo>
                <a:lnTo>
                  <a:pt x="869649" y="1459683"/>
                </a:lnTo>
                <a:cubicBezTo>
                  <a:pt x="867783" y="1459683"/>
                  <a:pt x="866149" y="1459450"/>
                  <a:pt x="864749" y="1458983"/>
                </a:cubicBezTo>
                <a:cubicBezTo>
                  <a:pt x="863350" y="1458517"/>
                  <a:pt x="862150" y="1457750"/>
                  <a:pt x="861150" y="1456683"/>
                </a:cubicBezTo>
                <a:cubicBezTo>
                  <a:pt x="860150" y="1455617"/>
                  <a:pt x="859416" y="1454084"/>
                  <a:pt x="858950" y="1452084"/>
                </a:cubicBezTo>
                <a:cubicBezTo>
                  <a:pt x="858483" y="1450084"/>
                  <a:pt x="858250" y="1447617"/>
                  <a:pt x="858250" y="1444684"/>
                </a:cubicBezTo>
                <a:cubicBezTo>
                  <a:pt x="858250" y="1442018"/>
                  <a:pt x="858353" y="1439684"/>
                  <a:pt x="858559" y="1437685"/>
                </a:cubicBezTo>
                <a:cubicBezTo>
                  <a:pt x="858765" y="1435685"/>
                  <a:pt x="859212" y="1433918"/>
                  <a:pt x="859898" y="1432385"/>
                </a:cubicBezTo>
                <a:cubicBezTo>
                  <a:pt x="860585" y="1430852"/>
                  <a:pt x="861443" y="1429318"/>
                  <a:pt x="862475" y="1427785"/>
                </a:cubicBezTo>
                <a:cubicBezTo>
                  <a:pt x="863506" y="1426252"/>
                  <a:pt x="864845" y="1424619"/>
                  <a:pt x="866493" y="1422885"/>
                </a:cubicBezTo>
                <a:lnTo>
                  <a:pt x="918218" y="1369689"/>
                </a:lnTo>
                <a:cubicBezTo>
                  <a:pt x="930171" y="1357423"/>
                  <a:pt x="939755" y="1346423"/>
                  <a:pt x="946968" y="1336691"/>
                </a:cubicBezTo>
                <a:cubicBezTo>
                  <a:pt x="954181" y="1326958"/>
                  <a:pt x="959745" y="1318092"/>
                  <a:pt x="963660" y="1310092"/>
                </a:cubicBezTo>
                <a:cubicBezTo>
                  <a:pt x="967576" y="1302093"/>
                  <a:pt x="970152" y="1294827"/>
                  <a:pt x="971388" y="1288294"/>
                </a:cubicBezTo>
                <a:cubicBezTo>
                  <a:pt x="972624" y="1281761"/>
                  <a:pt x="973243" y="1275628"/>
                  <a:pt x="973243" y="1269895"/>
                </a:cubicBezTo>
                <a:cubicBezTo>
                  <a:pt x="973243" y="1264162"/>
                  <a:pt x="972280" y="1258729"/>
                  <a:pt x="970354" y="1253596"/>
                </a:cubicBezTo>
                <a:cubicBezTo>
                  <a:pt x="968428" y="1248463"/>
                  <a:pt x="965642" y="1243963"/>
                  <a:pt x="961996" y="1240097"/>
                </a:cubicBezTo>
                <a:cubicBezTo>
                  <a:pt x="958351" y="1236230"/>
                  <a:pt x="953777" y="1233164"/>
                  <a:pt x="948274" y="1230897"/>
                </a:cubicBezTo>
                <a:cubicBezTo>
                  <a:pt x="942771" y="1228631"/>
                  <a:pt x="936443" y="1227497"/>
                  <a:pt x="929289" y="1227497"/>
                </a:cubicBezTo>
                <a:cubicBezTo>
                  <a:pt x="920898" y="1227497"/>
                  <a:pt x="913366" y="1228631"/>
                  <a:pt x="906693" y="1230897"/>
                </a:cubicBezTo>
                <a:cubicBezTo>
                  <a:pt x="900021" y="1233164"/>
                  <a:pt x="894174" y="1235630"/>
                  <a:pt x="889153" y="1238297"/>
                </a:cubicBezTo>
                <a:cubicBezTo>
                  <a:pt x="884131" y="1240963"/>
                  <a:pt x="879935" y="1243430"/>
                  <a:pt x="876566" y="1245696"/>
                </a:cubicBezTo>
                <a:cubicBezTo>
                  <a:pt x="873196" y="1247963"/>
                  <a:pt x="870686" y="1249096"/>
                  <a:pt x="869034" y="1249096"/>
                </a:cubicBezTo>
                <a:cubicBezTo>
                  <a:pt x="868071" y="1249096"/>
                  <a:pt x="867211" y="1248829"/>
                  <a:pt x="866454" y="1248296"/>
                </a:cubicBezTo>
                <a:cubicBezTo>
                  <a:pt x="865697" y="1247763"/>
                  <a:pt x="865078" y="1246896"/>
                  <a:pt x="864596" y="1245696"/>
                </a:cubicBezTo>
                <a:cubicBezTo>
                  <a:pt x="864115" y="1244496"/>
                  <a:pt x="863737" y="1242896"/>
                  <a:pt x="863462" y="1240897"/>
                </a:cubicBezTo>
                <a:cubicBezTo>
                  <a:pt x="863187" y="1238897"/>
                  <a:pt x="863050" y="1236497"/>
                  <a:pt x="863050" y="1233697"/>
                </a:cubicBezTo>
                <a:cubicBezTo>
                  <a:pt x="863050" y="1231697"/>
                  <a:pt x="863116" y="1229964"/>
                  <a:pt x="863250" y="1228497"/>
                </a:cubicBezTo>
                <a:cubicBezTo>
                  <a:pt x="863383" y="1227031"/>
                  <a:pt x="863616" y="1225764"/>
                  <a:pt x="863949" y="1224698"/>
                </a:cubicBezTo>
                <a:cubicBezTo>
                  <a:pt x="864283" y="1223631"/>
                  <a:pt x="864716" y="1222631"/>
                  <a:pt x="865249" y="1221698"/>
                </a:cubicBezTo>
                <a:cubicBezTo>
                  <a:pt x="865783" y="1220765"/>
                  <a:pt x="866849" y="1219598"/>
                  <a:pt x="868449" y="1218198"/>
                </a:cubicBezTo>
                <a:cubicBezTo>
                  <a:pt x="870049" y="1216798"/>
                  <a:pt x="872816" y="1214898"/>
                  <a:pt x="876749" y="1212498"/>
                </a:cubicBezTo>
                <a:cubicBezTo>
                  <a:pt x="880682" y="1210098"/>
                  <a:pt x="885615" y="1207732"/>
                  <a:pt x="891548" y="1205399"/>
                </a:cubicBezTo>
                <a:cubicBezTo>
                  <a:pt x="897481" y="1203066"/>
                  <a:pt x="904013" y="1201099"/>
                  <a:pt x="911146" y="1199499"/>
                </a:cubicBezTo>
                <a:cubicBezTo>
                  <a:pt x="918279" y="1197899"/>
                  <a:pt x="925779" y="1197099"/>
                  <a:pt x="933645" y="1197099"/>
                </a:cubicBezTo>
                <a:close/>
                <a:moveTo>
                  <a:pt x="724295" y="1197099"/>
                </a:moveTo>
                <a:cubicBezTo>
                  <a:pt x="736295" y="1197099"/>
                  <a:pt x="746827" y="1198632"/>
                  <a:pt x="755893" y="1201699"/>
                </a:cubicBezTo>
                <a:cubicBezTo>
                  <a:pt x="764959" y="1204765"/>
                  <a:pt x="772526" y="1209099"/>
                  <a:pt x="778592" y="1214698"/>
                </a:cubicBezTo>
                <a:cubicBezTo>
                  <a:pt x="784658" y="1220298"/>
                  <a:pt x="789191" y="1226997"/>
                  <a:pt x="792191" y="1234797"/>
                </a:cubicBezTo>
                <a:cubicBezTo>
                  <a:pt x="795191" y="1242596"/>
                  <a:pt x="796691" y="1251229"/>
                  <a:pt x="796691" y="1260695"/>
                </a:cubicBezTo>
                <a:cubicBezTo>
                  <a:pt x="796691" y="1268828"/>
                  <a:pt x="795624" y="1276394"/>
                  <a:pt x="793491" y="1283394"/>
                </a:cubicBezTo>
                <a:cubicBezTo>
                  <a:pt x="791358" y="1290394"/>
                  <a:pt x="788225" y="1296593"/>
                  <a:pt x="784092" y="1301993"/>
                </a:cubicBezTo>
                <a:cubicBezTo>
                  <a:pt x="779958" y="1307393"/>
                  <a:pt x="774892" y="1311992"/>
                  <a:pt x="768893" y="1315792"/>
                </a:cubicBezTo>
                <a:cubicBezTo>
                  <a:pt x="762893" y="1319592"/>
                  <a:pt x="755960" y="1322225"/>
                  <a:pt x="748094" y="1323692"/>
                </a:cubicBezTo>
                <a:lnTo>
                  <a:pt x="748094" y="1324091"/>
                </a:lnTo>
                <a:cubicBezTo>
                  <a:pt x="757027" y="1325025"/>
                  <a:pt x="765193" y="1327258"/>
                  <a:pt x="772592" y="1330791"/>
                </a:cubicBezTo>
                <a:cubicBezTo>
                  <a:pt x="779992" y="1334324"/>
                  <a:pt x="786358" y="1338757"/>
                  <a:pt x="791691" y="1344090"/>
                </a:cubicBezTo>
                <a:cubicBezTo>
                  <a:pt x="797024" y="1349423"/>
                  <a:pt x="801191" y="1355656"/>
                  <a:pt x="804190" y="1362789"/>
                </a:cubicBezTo>
                <a:cubicBezTo>
                  <a:pt x="807190" y="1369922"/>
                  <a:pt x="808690" y="1377555"/>
                  <a:pt x="808690" y="1385688"/>
                </a:cubicBezTo>
                <a:cubicBezTo>
                  <a:pt x="808690" y="1397554"/>
                  <a:pt x="806624" y="1408253"/>
                  <a:pt x="802490" y="1417786"/>
                </a:cubicBezTo>
                <a:cubicBezTo>
                  <a:pt x="798357" y="1427318"/>
                  <a:pt x="792424" y="1435485"/>
                  <a:pt x="784692" y="1442284"/>
                </a:cubicBezTo>
                <a:cubicBezTo>
                  <a:pt x="776959" y="1449084"/>
                  <a:pt x="767426" y="1454317"/>
                  <a:pt x="756093" y="1457983"/>
                </a:cubicBezTo>
                <a:cubicBezTo>
                  <a:pt x="744761" y="1461650"/>
                  <a:pt x="731961" y="1463483"/>
                  <a:pt x="717696" y="1463483"/>
                </a:cubicBezTo>
                <a:cubicBezTo>
                  <a:pt x="709030" y="1463483"/>
                  <a:pt x="700930" y="1462783"/>
                  <a:pt x="693397" y="1461383"/>
                </a:cubicBezTo>
                <a:cubicBezTo>
                  <a:pt x="685864" y="1459983"/>
                  <a:pt x="679165" y="1458317"/>
                  <a:pt x="673298" y="1456383"/>
                </a:cubicBezTo>
                <a:cubicBezTo>
                  <a:pt x="667432" y="1454450"/>
                  <a:pt x="662566" y="1452450"/>
                  <a:pt x="658699" y="1450384"/>
                </a:cubicBezTo>
                <a:cubicBezTo>
                  <a:pt x="654833" y="1448317"/>
                  <a:pt x="652400" y="1446817"/>
                  <a:pt x="651400" y="1445884"/>
                </a:cubicBezTo>
                <a:cubicBezTo>
                  <a:pt x="650400" y="1444951"/>
                  <a:pt x="649633" y="1444017"/>
                  <a:pt x="649100" y="1443084"/>
                </a:cubicBezTo>
                <a:cubicBezTo>
                  <a:pt x="648567" y="1442151"/>
                  <a:pt x="648100" y="1441018"/>
                  <a:pt x="647700" y="1439684"/>
                </a:cubicBezTo>
                <a:cubicBezTo>
                  <a:pt x="647300" y="1438351"/>
                  <a:pt x="647000" y="1436718"/>
                  <a:pt x="646800" y="1434785"/>
                </a:cubicBezTo>
                <a:cubicBezTo>
                  <a:pt x="646600" y="1432851"/>
                  <a:pt x="646500" y="1430485"/>
                  <a:pt x="646500" y="1427685"/>
                </a:cubicBezTo>
                <a:cubicBezTo>
                  <a:pt x="646500" y="1422885"/>
                  <a:pt x="646979" y="1419552"/>
                  <a:pt x="647936" y="1417686"/>
                </a:cubicBezTo>
                <a:cubicBezTo>
                  <a:pt x="648893" y="1415819"/>
                  <a:pt x="650261" y="1414886"/>
                  <a:pt x="652040" y="1414886"/>
                </a:cubicBezTo>
                <a:cubicBezTo>
                  <a:pt x="653271" y="1414886"/>
                  <a:pt x="655699" y="1415952"/>
                  <a:pt x="659323" y="1418086"/>
                </a:cubicBezTo>
                <a:cubicBezTo>
                  <a:pt x="662946" y="1420219"/>
                  <a:pt x="667597" y="1422519"/>
                  <a:pt x="673273" y="1424985"/>
                </a:cubicBezTo>
                <a:cubicBezTo>
                  <a:pt x="678950" y="1427452"/>
                  <a:pt x="685584" y="1429752"/>
                  <a:pt x="693174" y="1431885"/>
                </a:cubicBezTo>
                <a:cubicBezTo>
                  <a:pt x="700764" y="1434018"/>
                  <a:pt x="709210" y="1435085"/>
                  <a:pt x="718511" y="1435085"/>
                </a:cubicBezTo>
                <a:cubicBezTo>
                  <a:pt x="727538" y="1435085"/>
                  <a:pt x="735470" y="1433951"/>
                  <a:pt x="742308" y="1431685"/>
                </a:cubicBezTo>
                <a:cubicBezTo>
                  <a:pt x="749146" y="1429418"/>
                  <a:pt x="754891" y="1426219"/>
                  <a:pt x="759542" y="1422086"/>
                </a:cubicBezTo>
                <a:cubicBezTo>
                  <a:pt x="764192" y="1417952"/>
                  <a:pt x="767680" y="1413053"/>
                  <a:pt x="770005" y="1407386"/>
                </a:cubicBezTo>
                <a:cubicBezTo>
                  <a:pt x="772330" y="1401720"/>
                  <a:pt x="773492" y="1395554"/>
                  <a:pt x="773492" y="1388888"/>
                </a:cubicBezTo>
                <a:cubicBezTo>
                  <a:pt x="773492" y="1381555"/>
                  <a:pt x="772012" y="1374955"/>
                  <a:pt x="769052" y="1369089"/>
                </a:cubicBezTo>
                <a:cubicBezTo>
                  <a:pt x="766092" y="1363222"/>
                  <a:pt x="761754" y="1358156"/>
                  <a:pt x="756040" y="1353890"/>
                </a:cubicBezTo>
                <a:cubicBezTo>
                  <a:pt x="750326" y="1349623"/>
                  <a:pt x="743303" y="1346357"/>
                  <a:pt x="734973" y="1344090"/>
                </a:cubicBezTo>
                <a:cubicBezTo>
                  <a:pt x="726642" y="1341824"/>
                  <a:pt x="717175" y="1340690"/>
                  <a:pt x="706571" y="1340690"/>
                </a:cubicBezTo>
                <a:lnTo>
                  <a:pt x="681167" y="1340690"/>
                </a:lnTo>
                <a:cubicBezTo>
                  <a:pt x="680065" y="1340690"/>
                  <a:pt x="678997" y="1340457"/>
                  <a:pt x="677965" y="1339991"/>
                </a:cubicBezTo>
                <a:cubicBezTo>
                  <a:pt x="676933" y="1339524"/>
                  <a:pt x="676038" y="1338757"/>
                  <a:pt x="675281" y="1337691"/>
                </a:cubicBezTo>
                <a:cubicBezTo>
                  <a:pt x="674524" y="1336624"/>
                  <a:pt x="673904" y="1335224"/>
                  <a:pt x="673422" y="1333491"/>
                </a:cubicBezTo>
                <a:cubicBezTo>
                  <a:pt x="672940" y="1331758"/>
                  <a:pt x="672698" y="1329491"/>
                  <a:pt x="672698" y="1326691"/>
                </a:cubicBezTo>
                <a:cubicBezTo>
                  <a:pt x="672698" y="1324158"/>
                  <a:pt x="672898" y="1322058"/>
                  <a:pt x="673298" y="1320392"/>
                </a:cubicBezTo>
                <a:cubicBezTo>
                  <a:pt x="673698" y="1318725"/>
                  <a:pt x="674265" y="1317392"/>
                  <a:pt x="674998" y="1316392"/>
                </a:cubicBezTo>
                <a:cubicBezTo>
                  <a:pt x="675732" y="1315392"/>
                  <a:pt x="676565" y="1314659"/>
                  <a:pt x="677498" y="1314192"/>
                </a:cubicBezTo>
                <a:cubicBezTo>
                  <a:pt x="678431" y="1313725"/>
                  <a:pt x="679498" y="1313492"/>
                  <a:pt x="680698" y="1313492"/>
                </a:cubicBezTo>
                <a:lnTo>
                  <a:pt x="703296" y="1313492"/>
                </a:lnTo>
                <a:cubicBezTo>
                  <a:pt x="712096" y="1313492"/>
                  <a:pt x="719995" y="1312359"/>
                  <a:pt x="726995" y="1310092"/>
                </a:cubicBezTo>
                <a:cubicBezTo>
                  <a:pt x="733995" y="1307826"/>
                  <a:pt x="739928" y="1304559"/>
                  <a:pt x="744794" y="1300293"/>
                </a:cubicBezTo>
                <a:cubicBezTo>
                  <a:pt x="749660" y="1296026"/>
                  <a:pt x="753393" y="1290927"/>
                  <a:pt x="755993" y="1284994"/>
                </a:cubicBezTo>
                <a:cubicBezTo>
                  <a:pt x="758593" y="1279061"/>
                  <a:pt x="759893" y="1272428"/>
                  <a:pt x="759893" y="1265095"/>
                </a:cubicBezTo>
                <a:cubicBezTo>
                  <a:pt x="759893" y="1259762"/>
                  <a:pt x="759026" y="1254662"/>
                  <a:pt x="757293" y="1249796"/>
                </a:cubicBezTo>
                <a:cubicBezTo>
                  <a:pt x="755560" y="1244930"/>
                  <a:pt x="752960" y="1240697"/>
                  <a:pt x="749494" y="1237097"/>
                </a:cubicBezTo>
                <a:cubicBezTo>
                  <a:pt x="746027" y="1233497"/>
                  <a:pt x="741594" y="1230664"/>
                  <a:pt x="736194" y="1228597"/>
                </a:cubicBezTo>
                <a:cubicBezTo>
                  <a:pt x="730795" y="1226531"/>
                  <a:pt x="724562" y="1225498"/>
                  <a:pt x="717496" y="1225498"/>
                </a:cubicBezTo>
                <a:cubicBezTo>
                  <a:pt x="709763" y="1225498"/>
                  <a:pt x="702663" y="1226664"/>
                  <a:pt x="696197" y="1228997"/>
                </a:cubicBezTo>
                <a:cubicBezTo>
                  <a:pt x="689731" y="1231330"/>
                  <a:pt x="683964" y="1233830"/>
                  <a:pt x="678898" y="1236497"/>
                </a:cubicBezTo>
                <a:cubicBezTo>
                  <a:pt x="673832" y="1239163"/>
                  <a:pt x="669632" y="1241663"/>
                  <a:pt x="666299" y="1243996"/>
                </a:cubicBezTo>
                <a:cubicBezTo>
                  <a:pt x="662966" y="1246330"/>
                  <a:pt x="660633" y="1247496"/>
                  <a:pt x="659299" y="1247496"/>
                </a:cubicBezTo>
                <a:cubicBezTo>
                  <a:pt x="658366" y="1247496"/>
                  <a:pt x="657533" y="1247329"/>
                  <a:pt x="656799" y="1246996"/>
                </a:cubicBezTo>
                <a:cubicBezTo>
                  <a:pt x="656066" y="1246663"/>
                  <a:pt x="655466" y="1245996"/>
                  <a:pt x="654999" y="1244996"/>
                </a:cubicBezTo>
                <a:cubicBezTo>
                  <a:pt x="654533" y="1243996"/>
                  <a:pt x="654199" y="1242596"/>
                  <a:pt x="653999" y="1240797"/>
                </a:cubicBezTo>
                <a:cubicBezTo>
                  <a:pt x="653800" y="1238997"/>
                  <a:pt x="653700" y="1236630"/>
                  <a:pt x="653700" y="1233697"/>
                </a:cubicBezTo>
                <a:cubicBezTo>
                  <a:pt x="653700" y="1231697"/>
                  <a:pt x="653766" y="1229931"/>
                  <a:pt x="653900" y="1228397"/>
                </a:cubicBezTo>
                <a:cubicBezTo>
                  <a:pt x="654033" y="1226864"/>
                  <a:pt x="654300" y="1225531"/>
                  <a:pt x="654699" y="1224398"/>
                </a:cubicBezTo>
                <a:cubicBezTo>
                  <a:pt x="655099" y="1223264"/>
                  <a:pt x="655566" y="1222231"/>
                  <a:pt x="656099" y="1221298"/>
                </a:cubicBezTo>
                <a:cubicBezTo>
                  <a:pt x="656633" y="1220365"/>
                  <a:pt x="657533" y="1219265"/>
                  <a:pt x="658799" y="1217998"/>
                </a:cubicBezTo>
                <a:cubicBezTo>
                  <a:pt x="660066" y="1216731"/>
                  <a:pt x="662632" y="1214898"/>
                  <a:pt x="666499" y="1212498"/>
                </a:cubicBezTo>
                <a:cubicBezTo>
                  <a:pt x="670365" y="1210098"/>
                  <a:pt x="675132" y="1207732"/>
                  <a:pt x="680798" y="1205399"/>
                </a:cubicBezTo>
                <a:cubicBezTo>
                  <a:pt x="686464" y="1203066"/>
                  <a:pt x="692997" y="1201099"/>
                  <a:pt x="700397" y="1199499"/>
                </a:cubicBezTo>
                <a:cubicBezTo>
                  <a:pt x="707796" y="1197899"/>
                  <a:pt x="715762" y="1197099"/>
                  <a:pt x="724295" y="1197099"/>
                </a:cubicBezTo>
                <a:close/>
                <a:moveTo>
                  <a:pt x="522745" y="1197099"/>
                </a:moveTo>
                <a:cubicBezTo>
                  <a:pt x="539144" y="1197099"/>
                  <a:pt x="552910" y="1199999"/>
                  <a:pt x="564042" y="1205799"/>
                </a:cubicBezTo>
                <a:cubicBezTo>
                  <a:pt x="575175" y="1211598"/>
                  <a:pt x="584141" y="1220131"/>
                  <a:pt x="590941" y="1231397"/>
                </a:cubicBezTo>
                <a:cubicBezTo>
                  <a:pt x="597740" y="1242663"/>
                  <a:pt x="602573" y="1256529"/>
                  <a:pt x="605440" y="1272995"/>
                </a:cubicBezTo>
                <a:cubicBezTo>
                  <a:pt x="608306" y="1289460"/>
                  <a:pt x="609739" y="1308359"/>
                  <a:pt x="609739" y="1329691"/>
                </a:cubicBezTo>
                <a:cubicBezTo>
                  <a:pt x="609739" y="1349557"/>
                  <a:pt x="608173" y="1367689"/>
                  <a:pt x="605040" y="1384088"/>
                </a:cubicBezTo>
                <a:cubicBezTo>
                  <a:pt x="601907" y="1400487"/>
                  <a:pt x="596707" y="1414586"/>
                  <a:pt x="589441" y="1426385"/>
                </a:cubicBezTo>
                <a:cubicBezTo>
                  <a:pt x="582174" y="1438185"/>
                  <a:pt x="572675" y="1447317"/>
                  <a:pt x="560942" y="1453784"/>
                </a:cubicBezTo>
                <a:cubicBezTo>
                  <a:pt x="549210" y="1460250"/>
                  <a:pt x="534744" y="1463483"/>
                  <a:pt x="517545" y="1463483"/>
                </a:cubicBezTo>
                <a:cubicBezTo>
                  <a:pt x="501279" y="1463483"/>
                  <a:pt x="487580" y="1460583"/>
                  <a:pt x="476448" y="1454784"/>
                </a:cubicBezTo>
                <a:cubicBezTo>
                  <a:pt x="465315" y="1448984"/>
                  <a:pt x="456349" y="1440451"/>
                  <a:pt x="449549" y="1429185"/>
                </a:cubicBezTo>
                <a:cubicBezTo>
                  <a:pt x="442750" y="1417919"/>
                  <a:pt x="437917" y="1404053"/>
                  <a:pt x="435050" y="1387588"/>
                </a:cubicBezTo>
                <a:cubicBezTo>
                  <a:pt x="432184" y="1371122"/>
                  <a:pt x="430750" y="1352223"/>
                  <a:pt x="430750" y="1330891"/>
                </a:cubicBezTo>
                <a:cubicBezTo>
                  <a:pt x="430750" y="1311159"/>
                  <a:pt x="432350" y="1293060"/>
                  <a:pt x="435550" y="1276594"/>
                </a:cubicBezTo>
                <a:cubicBezTo>
                  <a:pt x="438750" y="1260129"/>
                  <a:pt x="443950" y="1245996"/>
                  <a:pt x="451149" y="1234197"/>
                </a:cubicBezTo>
                <a:cubicBezTo>
                  <a:pt x="458349" y="1222398"/>
                  <a:pt x="467815" y="1213265"/>
                  <a:pt x="479547" y="1206799"/>
                </a:cubicBezTo>
                <a:cubicBezTo>
                  <a:pt x="491280" y="1200332"/>
                  <a:pt x="505679" y="1197099"/>
                  <a:pt x="522745" y="1197099"/>
                </a:cubicBezTo>
                <a:close/>
                <a:moveTo>
                  <a:pt x="1626445" y="782138"/>
                </a:moveTo>
                <a:cubicBezTo>
                  <a:pt x="1617379" y="782138"/>
                  <a:pt x="1609512" y="782905"/>
                  <a:pt x="1602846" y="784438"/>
                </a:cubicBezTo>
                <a:cubicBezTo>
                  <a:pt x="1596180" y="785972"/>
                  <a:pt x="1590647" y="788238"/>
                  <a:pt x="1586247" y="791238"/>
                </a:cubicBezTo>
                <a:cubicBezTo>
                  <a:pt x="1581847" y="794238"/>
                  <a:pt x="1578614" y="797838"/>
                  <a:pt x="1576548" y="802037"/>
                </a:cubicBezTo>
                <a:cubicBezTo>
                  <a:pt x="1574481" y="806237"/>
                  <a:pt x="1573448" y="811070"/>
                  <a:pt x="1573448" y="816536"/>
                </a:cubicBezTo>
                <a:cubicBezTo>
                  <a:pt x="1573448" y="825869"/>
                  <a:pt x="1576414" y="833302"/>
                  <a:pt x="1582347" y="838835"/>
                </a:cubicBezTo>
                <a:cubicBezTo>
                  <a:pt x="1588280" y="844368"/>
                  <a:pt x="1596580" y="847135"/>
                  <a:pt x="1607246" y="847135"/>
                </a:cubicBezTo>
                <a:cubicBezTo>
                  <a:pt x="1615912" y="847135"/>
                  <a:pt x="1623945" y="844935"/>
                  <a:pt x="1631344" y="840535"/>
                </a:cubicBezTo>
                <a:cubicBezTo>
                  <a:pt x="1638744" y="836135"/>
                  <a:pt x="1646510" y="829402"/>
                  <a:pt x="1654643" y="820336"/>
                </a:cubicBezTo>
                <a:lnTo>
                  <a:pt x="1654643" y="782138"/>
                </a:lnTo>
                <a:close/>
                <a:moveTo>
                  <a:pt x="2752997" y="703543"/>
                </a:moveTo>
                <a:cubicBezTo>
                  <a:pt x="2748703" y="703543"/>
                  <a:pt x="2744478" y="704177"/>
                  <a:pt x="2740320" y="705443"/>
                </a:cubicBezTo>
                <a:cubicBezTo>
                  <a:pt x="2736161" y="706710"/>
                  <a:pt x="2731937" y="708710"/>
                  <a:pt x="2727644" y="711443"/>
                </a:cubicBezTo>
                <a:cubicBezTo>
                  <a:pt x="2723351" y="714176"/>
                  <a:pt x="2718857" y="717776"/>
                  <a:pt x="2714162" y="722242"/>
                </a:cubicBezTo>
                <a:cubicBezTo>
                  <a:pt x="2709466" y="726709"/>
                  <a:pt x="2704503" y="732208"/>
                  <a:pt x="2699272" y="738741"/>
                </a:cubicBezTo>
                <a:lnTo>
                  <a:pt x="2699272" y="810337"/>
                </a:lnTo>
                <a:cubicBezTo>
                  <a:pt x="2708395" y="821403"/>
                  <a:pt x="2717047" y="829869"/>
                  <a:pt x="2725230" y="835735"/>
                </a:cubicBezTo>
                <a:cubicBezTo>
                  <a:pt x="2733413" y="841602"/>
                  <a:pt x="2741998" y="844535"/>
                  <a:pt x="2750985" y="844535"/>
                </a:cubicBezTo>
                <a:cubicBezTo>
                  <a:pt x="2759301" y="844535"/>
                  <a:pt x="2766444" y="842535"/>
                  <a:pt x="2772413" y="838535"/>
                </a:cubicBezTo>
                <a:cubicBezTo>
                  <a:pt x="2778383" y="834535"/>
                  <a:pt x="2783212" y="829202"/>
                  <a:pt x="2786901" y="822536"/>
                </a:cubicBezTo>
                <a:cubicBezTo>
                  <a:pt x="2790591" y="815870"/>
                  <a:pt x="2793307" y="808404"/>
                  <a:pt x="2795051" y="800137"/>
                </a:cubicBezTo>
                <a:cubicBezTo>
                  <a:pt x="2796795" y="791871"/>
                  <a:pt x="2797666" y="783538"/>
                  <a:pt x="2797666" y="775139"/>
                </a:cubicBezTo>
                <a:cubicBezTo>
                  <a:pt x="2797666" y="765939"/>
                  <a:pt x="2796962" y="757040"/>
                  <a:pt x="2795554" y="748441"/>
                </a:cubicBezTo>
                <a:cubicBezTo>
                  <a:pt x="2794145" y="739841"/>
                  <a:pt x="2791731" y="732208"/>
                  <a:pt x="2788310" y="725542"/>
                </a:cubicBezTo>
                <a:cubicBezTo>
                  <a:pt x="2784890" y="718876"/>
                  <a:pt x="2780295" y="713543"/>
                  <a:pt x="2774527" y="709543"/>
                </a:cubicBezTo>
                <a:cubicBezTo>
                  <a:pt x="2768759" y="705543"/>
                  <a:pt x="2761582" y="703543"/>
                  <a:pt x="2752997" y="703543"/>
                </a:cubicBezTo>
                <a:close/>
                <a:moveTo>
                  <a:pt x="1144595" y="703543"/>
                </a:moveTo>
                <a:cubicBezTo>
                  <a:pt x="1136195" y="703543"/>
                  <a:pt x="1129063" y="705543"/>
                  <a:pt x="1123196" y="709543"/>
                </a:cubicBezTo>
                <a:cubicBezTo>
                  <a:pt x="1117330" y="713543"/>
                  <a:pt x="1112564" y="718809"/>
                  <a:pt x="1108897" y="725342"/>
                </a:cubicBezTo>
                <a:cubicBezTo>
                  <a:pt x="1105231" y="731875"/>
                  <a:pt x="1102564" y="739274"/>
                  <a:pt x="1100898" y="747541"/>
                </a:cubicBezTo>
                <a:cubicBezTo>
                  <a:pt x="1099231" y="755807"/>
                  <a:pt x="1098398" y="764206"/>
                  <a:pt x="1098398" y="772739"/>
                </a:cubicBezTo>
                <a:cubicBezTo>
                  <a:pt x="1098398" y="781805"/>
                  <a:pt x="1099098" y="790671"/>
                  <a:pt x="1100498" y="799337"/>
                </a:cubicBezTo>
                <a:cubicBezTo>
                  <a:pt x="1101897" y="808004"/>
                  <a:pt x="1104331" y="815703"/>
                  <a:pt x="1107797" y="822436"/>
                </a:cubicBezTo>
                <a:cubicBezTo>
                  <a:pt x="1111264" y="829169"/>
                  <a:pt x="1115863" y="834569"/>
                  <a:pt x="1121596" y="838635"/>
                </a:cubicBezTo>
                <a:cubicBezTo>
                  <a:pt x="1127329" y="842701"/>
                  <a:pt x="1134529" y="844735"/>
                  <a:pt x="1143195" y="844735"/>
                </a:cubicBezTo>
                <a:cubicBezTo>
                  <a:pt x="1147595" y="844735"/>
                  <a:pt x="1151828" y="844135"/>
                  <a:pt x="1155894" y="842935"/>
                </a:cubicBezTo>
                <a:cubicBezTo>
                  <a:pt x="1159961" y="841735"/>
                  <a:pt x="1164127" y="839735"/>
                  <a:pt x="1168393" y="836935"/>
                </a:cubicBezTo>
                <a:cubicBezTo>
                  <a:pt x="1172660" y="834135"/>
                  <a:pt x="1177126" y="830502"/>
                  <a:pt x="1181793" y="826036"/>
                </a:cubicBezTo>
                <a:cubicBezTo>
                  <a:pt x="1186459" y="821569"/>
                  <a:pt x="1191392" y="816070"/>
                  <a:pt x="1196592" y="809537"/>
                </a:cubicBezTo>
                <a:lnTo>
                  <a:pt x="1196592" y="737541"/>
                </a:lnTo>
                <a:cubicBezTo>
                  <a:pt x="1187659" y="726475"/>
                  <a:pt x="1179026" y="718042"/>
                  <a:pt x="1170693" y="712243"/>
                </a:cubicBezTo>
                <a:cubicBezTo>
                  <a:pt x="1162361" y="706443"/>
                  <a:pt x="1153661" y="703543"/>
                  <a:pt x="1144595" y="703543"/>
                </a:cubicBezTo>
                <a:close/>
                <a:moveTo>
                  <a:pt x="2382223" y="702743"/>
                </a:moveTo>
                <a:cubicBezTo>
                  <a:pt x="2372402" y="702743"/>
                  <a:pt x="2363961" y="704477"/>
                  <a:pt x="2356897" y="707943"/>
                </a:cubicBezTo>
                <a:cubicBezTo>
                  <a:pt x="2349835" y="711409"/>
                  <a:pt x="2344016" y="716309"/>
                  <a:pt x="2339443" y="722642"/>
                </a:cubicBezTo>
                <a:cubicBezTo>
                  <a:pt x="2334869" y="728975"/>
                  <a:pt x="2331472" y="736475"/>
                  <a:pt x="2329252" y="745141"/>
                </a:cubicBezTo>
                <a:cubicBezTo>
                  <a:pt x="2327033" y="753807"/>
                  <a:pt x="2325923" y="763273"/>
                  <a:pt x="2325923" y="773539"/>
                </a:cubicBezTo>
                <a:cubicBezTo>
                  <a:pt x="2325923" y="783405"/>
                  <a:pt x="2326831" y="792671"/>
                  <a:pt x="2328648" y="801337"/>
                </a:cubicBezTo>
                <a:cubicBezTo>
                  <a:pt x="2330464" y="810003"/>
                  <a:pt x="2333491" y="817570"/>
                  <a:pt x="2337728" y="824036"/>
                </a:cubicBezTo>
                <a:cubicBezTo>
                  <a:pt x="2341965" y="830502"/>
                  <a:pt x="2347649" y="835635"/>
                  <a:pt x="2354779" y="839435"/>
                </a:cubicBezTo>
                <a:cubicBezTo>
                  <a:pt x="2361909" y="843235"/>
                  <a:pt x="2370788" y="845135"/>
                  <a:pt x="2381416" y="845135"/>
                </a:cubicBezTo>
                <a:cubicBezTo>
                  <a:pt x="2391103" y="845135"/>
                  <a:pt x="2399511" y="843401"/>
                  <a:pt x="2406641" y="839935"/>
                </a:cubicBezTo>
                <a:cubicBezTo>
                  <a:pt x="2413771" y="836468"/>
                  <a:pt x="2419623" y="831602"/>
                  <a:pt x="2424197" y="825336"/>
                </a:cubicBezTo>
                <a:cubicBezTo>
                  <a:pt x="2428770" y="819070"/>
                  <a:pt x="2432133" y="811603"/>
                  <a:pt x="2434287" y="802937"/>
                </a:cubicBezTo>
                <a:cubicBezTo>
                  <a:pt x="2436439" y="794271"/>
                  <a:pt x="2437516" y="784738"/>
                  <a:pt x="2437516" y="774339"/>
                </a:cubicBezTo>
                <a:cubicBezTo>
                  <a:pt x="2437516" y="764606"/>
                  <a:pt x="2436608" y="755407"/>
                  <a:pt x="2434791" y="746741"/>
                </a:cubicBezTo>
                <a:cubicBezTo>
                  <a:pt x="2432975" y="738074"/>
                  <a:pt x="2429981" y="730475"/>
                  <a:pt x="2425811" y="723942"/>
                </a:cubicBezTo>
                <a:cubicBezTo>
                  <a:pt x="2421640" y="717409"/>
                  <a:pt x="2415990" y="712243"/>
                  <a:pt x="2408860" y="708443"/>
                </a:cubicBezTo>
                <a:cubicBezTo>
                  <a:pt x="2401730" y="704643"/>
                  <a:pt x="2392851" y="702743"/>
                  <a:pt x="2382223" y="702743"/>
                </a:cubicBezTo>
                <a:close/>
                <a:moveTo>
                  <a:pt x="601048" y="702743"/>
                </a:moveTo>
                <a:cubicBezTo>
                  <a:pt x="591228" y="702743"/>
                  <a:pt x="582786" y="704477"/>
                  <a:pt x="575723" y="707943"/>
                </a:cubicBezTo>
                <a:cubicBezTo>
                  <a:pt x="568660" y="711409"/>
                  <a:pt x="562841" y="716309"/>
                  <a:pt x="558268" y="722642"/>
                </a:cubicBezTo>
                <a:cubicBezTo>
                  <a:pt x="553694" y="728975"/>
                  <a:pt x="550297" y="736475"/>
                  <a:pt x="548078" y="745141"/>
                </a:cubicBezTo>
                <a:cubicBezTo>
                  <a:pt x="545858" y="753807"/>
                  <a:pt x="544748" y="763273"/>
                  <a:pt x="544748" y="773539"/>
                </a:cubicBezTo>
                <a:cubicBezTo>
                  <a:pt x="544748" y="783405"/>
                  <a:pt x="545656" y="792671"/>
                  <a:pt x="547473" y="801337"/>
                </a:cubicBezTo>
                <a:cubicBezTo>
                  <a:pt x="549290" y="810003"/>
                  <a:pt x="552316" y="817570"/>
                  <a:pt x="556554" y="824036"/>
                </a:cubicBezTo>
                <a:cubicBezTo>
                  <a:pt x="560791" y="830502"/>
                  <a:pt x="566474" y="835635"/>
                  <a:pt x="573604" y="839435"/>
                </a:cubicBezTo>
                <a:cubicBezTo>
                  <a:pt x="580734" y="843235"/>
                  <a:pt x="589613" y="845135"/>
                  <a:pt x="600242" y="845135"/>
                </a:cubicBezTo>
                <a:cubicBezTo>
                  <a:pt x="609928" y="845135"/>
                  <a:pt x="618337" y="843401"/>
                  <a:pt x="625467" y="839935"/>
                </a:cubicBezTo>
                <a:cubicBezTo>
                  <a:pt x="632596" y="836468"/>
                  <a:pt x="638448" y="831602"/>
                  <a:pt x="643022" y="825336"/>
                </a:cubicBezTo>
                <a:cubicBezTo>
                  <a:pt x="647595" y="819070"/>
                  <a:pt x="650959" y="811603"/>
                  <a:pt x="653112" y="802937"/>
                </a:cubicBezTo>
                <a:cubicBezTo>
                  <a:pt x="655265" y="794271"/>
                  <a:pt x="656341" y="784738"/>
                  <a:pt x="656341" y="774339"/>
                </a:cubicBezTo>
                <a:cubicBezTo>
                  <a:pt x="656341" y="764606"/>
                  <a:pt x="655433" y="755407"/>
                  <a:pt x="653616" y="746741"/>
                </a:cubicBezTo>
                <a:cubicBezTo>
                  <a:pt x="651800" y="738074"/>
                  <a:pt x="648806" y="730475"/>
                  <a:pt x="644636" y="723942"/>
                </a:cubicBezTo>
                <a:cubicBezTo>
                  <a:pt x="640465" y="717409"/>
                  <a:pt x="634815" y="712243"/>
                  <a:pt x="627685" y="708443"/>
                </a:cubicBezTo>
                <a:cubicBezTo>
                  <a:pt x="620555" y="704643"/>
                  <a:pt x="611676" y="702743"/>
                  <a:pt x="601048" y="702743"/>
                </a:cubicBezTo>
                <a:close/>
                <a:moveTo>
                  <a:pt x="814929" y="700943"/>
                </a:moveTo>
                <a:cubicBezTo>
                  <a:pt x="806746" y="700943"/>
                  <a:pt x="799570" y="702477"/>
                  <a:pt x="793399" y="705543"/>
                </a:cubicBezTo>
                <a:cubicBezTo>
                  <a:pt x="787229" y="708610"/>
                  <a:pt x="782064" y="712676"/>
                  <a:pt x="777905" y="717742"/>
                </a:cubicBezTo>
                <a:cubicBezTo>
                  <a:pt x="773746" y="722809"/>
                  <a:pt x="770526" y="728708"/>
                  <a:pt x="768246" y="735441"/>
                </a:cubicBezTo>
                <a:cubicBezTo>
                  <a:pt x="765966" y="742174"/>
                  <a:pt x="764692" y="749207"/>
                  <a:pt x="764423" y="756540"/>
                </a:cubicBezTo>
                <a:lnTo>
                  <a:pt x="862617" y="756540"/>
                </a:lnTo>
                <a:cubicBezTo>
                  <a:pt x="863017" y="739208"/>
                  <a:pt x="859160" y="725609"/>
                  <a:pt x="851046" y="715743"/>
                </a:cubicBezTo>
                <a:cubicBezTo>
                  <a:pt x="842932" y="705876"/>
                  <a:pt x="830893" y="700943"/>
                  <a:pt x="814929" y="700943"/>
                </a:cubicBezTo>
                <a:close/>
                <a:moveTo>
                  <a:pt x="1372800" y="677945"/>
                </a:moveTo>
                <a:cubicBezTo>
                  <a:pt x="1376666" y="677945"/>
                  <a:pt x="1379766" y="678045"/>
                  <a:pt x="1382099" y="678245"/>
                </a:cubicBezTo>
                <a:cubicBezTo>
                  <a:pt x="1384432" y="678445"/>
                  <a:pt x="1386232" y="678811"/>
                  <a:pt x="1387499" y="679345"/>
                </a:cubicBezTo>
                <a:cubicBezTo>
                  <a:pt x="1388765" y="679878"/>
                  <a:pt x="1389699" y="680545"/>
                  <a:pt x="1390299" y="681345"/>
                </a:cubicBezTo>
                <a:cubicBezTo>
                  <a:pt x="1390899" y="682145"/>
                  <a:pt x="1391465" y="683145"/>
                  <a:pt x="1391999" y="684344"/>
                </a:cubicBezTo>
                <a:lnTo>
                  <a:pt x="1442795" y="832735"/>
                </a:lnTo>
                <a:lnTo>
                  <a:pt x="1443595" y="835135"/>
                </a:lnTo>
                <a:lnTo>
                  <a:pt x="1444195" y="832735"/>
                </a:lnTo>
                <a:lnTo>
                  <a:pt x="1494392" y="684344"/>
                </a:lnTo>
                <a:cubicBezTo>
                  <a:pt x="1494659" y="683145"/>
                  <a:pt x="1495126" y="682145"/>
                  <a:pt x="1495792" y="681345"/>
                </a:cubicBezTo>
                <a:cubicBezTo>
                  <a:pt x="1496459" y="680545"/>
                  <a:pt x="1497425" y="679878"/>
                  <a:pt x="1498692" y="679345"/>
                </a:cubicBezTo>
                <a:cubicBezTo>
                  <a:pt x="1499959" y="678811"/>
                  <a:pt x="1501692" y="678445"/>
                  <a:pt x="1503892" y="678245"/>
                </a:cubicBezTo>
                <a:cubicBezTo>
                  <a:pt x="1506091" y="678045"/>
                  <a:pt x="1508991" y="677945"/>
                  <a:pt x="1512591" y="677945"/>
                </a:cubicBezTo>
                <a:cubicBezTo>
                  <a:pt x="1515658" y="677945"/>
                  <a:pt x="1518191" y="678011"/>
                  <a:pt x="1520191" y="678145"/>
                </a:cubicBezTo>
                <a:cubicBezTo>
                  <a:pt x="1522191" y="678278"/>
                  <a:pt x="1523757" y="678611"/>
                  <a:pt x="1524890" y="679145"/>
                </a:cubicBezTo>
                <a:cubicBezTo>
                  <a:pt x="1526024" y="679678"/>
                  <a:pt x="1526824" y="680311"/>
                  <a:pt x="1527290" y="681045"/>
                </a:cubicBezTo>
                <a:cubicBezTo>
                  <a:pt x="1527757" y="681778"/>
                  <a:pt x="1527990" y="682678"/>
                  <a:pt x="1527990" y="683745"/>
                </a:cubicBezTo>
                <a:cubicBezTo>
                  <a:pt x="1527990" y="684278"/>
                  <a:pt x="1527957" y="684844"/>
                  <a:pt x="1527890" y="685444"/>
                </a:cubicBezTo>
                <a:cubicBezTo>
                  <a:pt x="1527824" y="686044"/>
                  <a:pt x="1527724" y="686678"/>
                  <a:pt x="1527590" y="687344"/>
                </a:cubicBezTo>
                <a:cubicBezTo>
                  <a:pt x="1527457" y="688011"/>
                  <a:pt x="1527290" y="688744"/>
                  <a:pt x="1527090" y="689544"/>
                </a:cubicBezTo>
                <a:cubicBezTo>
                  <a:pt x="1526890" y="690344"/>
                  <a:pt x="1526657" y="691211"/>
                  <a:pt x="1526390" y="692144"/>
                </a:cubicBezTo>
                <a:lnTo>
                  <a:pt x="1464994" y="863134"/>
                </a:lnTo>
                <a:cubicBezTo>
                  <a:pt x="1464461" y="864600"/>
                  <a:pt x="1463761" y="865800"/>
                  <a:pt x="1462894" y="866733"/>
                </a:cubicBezTo>
                <a:cubicBezTo>
                  <a:pt x="1462028" y="867667"/>
                  <a:pt x="1460728" y="868400"/>
                  <a:pt x="1458994" y="868933"/>
                </a:cubicBezTo>
                <a:cubicBezTo>
                  <a:pt x="1457261" y="869466"/>
                  <a:pt x="1455061" y="869833"/>
                  <a:pt x="1452395" y="870033"/>
                </a:cubicBezTo>
                <a:cubicBezTo>
                  <a:pt x="1449728" y="870233"/>
                  <a:pt x="1446395" y="870333"/>
                  <a:pt x="1442395" y="870333"/>
                </a:cubicBezTo>
                <a:cubicBezTo>
                  <a:pt x="1438396" y="870333"/>
                  <a:pt x="1435063" y="870200"/>
                  <a:pt x="1432396" y="869933"/>
                </a:cubicBezTo>
                <a:cubicBezTo>
                  <a:pt x="1429730" y="869666"/>
                  <a:pt x="1427563" y="869266"/>
                  <a:pt x="1425896" y="868733"/>
                </a:cubicBezTo>
                <a:cubicBezTo>
                  <a:pt x="1424230" y="868200"/>
                  <a:pt x="1422930" y="867467"/>
                  <a:pt x="1421997" y="866533"/>
                </a:cubicBezTo>
                <a:cubicBezTo>
                  <a:pt x="1421063" y="865600"/>
                  <a:pt x="1420330" y="864467"/>
                  <a:pt x="1419797" y="863134"/>
                </a:cubicBezTo>
                <a:lnTo>
                  <a:pt x="1358601" y="692144"/>
                </a:lnTo>
                <a:cubicBezTo>
                  <a:pt x="1358067" y="690544"/>
                  <a:pt x="1357634" y="689144"/>
                  <a:pt x="1357301" y="687944"/>
                </a:cubicBezTo>
                <a:cubicBezTo>
                  <a:pt x="1356967" y="686744"/>
                  <a:pt x="1356767" y="685844"/>
                  <a:pt x="1356701" y="685244"/>
                </a:cubicBezTo>
                <a:cubicBezTo>
                  <a:pt x="1356634" y="684644"/>
                  <a:pt x="1356601" y="684144"/>
                  <a:pt x="1356601" y="683745"/>
                </a:cubicBezTo>
                <a:cubicBezTo>
                  <a:pt x="1356601" y="682678"/>
                  <a:pt x="1356867" y="681745"/>
                  <a:pt x="1357401" y="680945"/>
                </a:cubicBezTo>
                <a:cubicBezTo>
                  <a:pt x="1357934" y="680145"/>
                  <a:pt x="1358834" y="679511"/>
                  <a:pt x="1360100" y="679045"/>
                </a:cubicBezTo>
                <a:cubicBezTo>
                  <a:pt x="1361367" y="678578"/>
                  <a:pt x="1363033" y="678278"/>
                  <a:pt x="1365100" y="678145"/>
                </a:cubicBezTo>
                <a:cubicBezTo>
                  <a:pt x="1367167" y="678011"/>
                  <a:pt x="1369733" y="677945"/>
                  <a:pt x="1372800" y="677945"/>
                </a:cubicBezTo>
                <a:close/>
                <a:moveTo>
                  <a:pt x="448098" y="677945"/>
                </a:moveTo>
                <a:cubicBezTo>
                  <a:pt x="451298" y="677945"/>
                  <a:pt x="453964" y="678078"/>
                  <a:pt x="456098" y="678345"/>
                </a:cubicBezTo>
                <a:cubicBezTo>
                  <a:pt x="458231" y="678611"/>
                  <a:pt x="459931" y="679011"/>
                  <a:pt x="461197" y="679545"/>
                </a:cubicBezTo>
                <a:cubicBezTo>
                  <a:pt x="462464" y="680078"/>
                  <a:pt x="463364" y="680745"/>
                  <a:pt x="463897" y="681545"/>
                </a:cubicBezTo>
                <a:cubicBezTo>
                  <a:pt x="464431" y="682345"/>
                  <a:pt x="464697" y="683211"/>
                  <a:pt x="464697" y="684144"/>
                </a:cubicBezTo>
                <a:lnTo>
                  <a:pt x="464697" y="872133"/>
                </a:lnTo>
                <a:cubicBezTo>
                  <a:pt x="464697" y="885465"/>
                  <a:pt x="463697" y="896232"/>
                  <a:pt x="461697" y="904431"/>
                </a:cubicBezTo>
                <a:cubicBezTo>
                  <a:pt x="459697" y="912631"/>
                  <a:pt x="456564" y="919530"/>
                  <a:pt x="452298" y="925130"/>
                </a:cubicBezTo>
                <a:cubicBezTo>
                  <a:pt x="448032" y="930729"/>
                  <a:pt x="442565" y="934962"/>
                  <a:pt x="435899" y="937829"/>
                </a:cubicBezTo>
                <a:cubicBezTo>
                  <a:pt x="429233" y="940695"/>
                  <a:pt x="421166" y="942129"/>
                  <a:pt x="411700" y="942129"/>
                </a:cubicBezTo>
                <a:cubicBezTo>
                  <a:pt x="407434" y="942129"/>
                  <a:pt x="403801" y="941862"/>
                  <a:pt x="400801" y="941329"/>
                </a:cubicBezTo>
                <a:cubicBezTo>
                  <a:pt x="397801" y="940795"/>
                  <a:pt x="395501" y="940196"/>
                  <a:pt x="393902" y="939529"/>
                </a:cubicBezTo>
                <a:cubicBezTo>
                  <a:pt x="392302" y="938862"/>
                  <a:pt x="391202" y="938096"/>
                  <a:pt x="390602" y="937229"/>
                </a:cubicBezTo>
                <a:cubicBezTo>
                  <a:pt x="390002" y="936362"/>
                  <a:pt x="389568" y="935362"/>
                  <a:pt x="389302" y="934229"/>
                </a:cubicBezTo>
                <a:cubicBezTo>
                  <a:pt x="389035" y="933096"/>
                  <a:pt x="388868" y="931929"/>
                  <a:pt x="388802" y="930729"/>
                </a:cubicBezTo>
                <a:cubicBezTo>
                  <a:pt x="388735" y="929530"/>
                  <a:pt x="388702" y="928063"/>
                  <a:pt x="388702" y="926330"/>
                </a:cubicBezTo>
                <a:cubicBezTo>
                  <a:pt x="388702" y="923930"/>
                  <a:pt x="388802" y="921863"/>
                  <a:pt x="389002" y="920130"/>
                </a:cubicBezTo>
                <a:cubicBezTo>
                  <a:pt x="389202" y="918397"/>
                  <a:pt x="389535" y="916997"/>
                  <a:pt x="390002" y="915930"/>
                </a:cubicBezTo>
                <a:cubicBezTo>
                  <a:pt x="390468" y="914864"/>
                  <a:pt x="391002" y="914097"/>
                  <a:pt x="391602" y="913631"/>
                </a:cubicBezTo>
                <a:cubicBezTo>
                  <a:pt x="392202" y="913164"/>
                  <a:pt x="392968" y="912931"/>
                  <a:pt x="393902" y="912931"/>
                </a:cubicBezTo>
                <a:cubicBezTo>
                  <a:pt x="394701" y="912931"/>
                  <a:pt x="396268" y="913097"/>
                  <a:pt x="398601" y="913431"/>
                </a:cubicBezTo>
                <a:cubicBezTo>
                  <a:pt x="400934" y="913764"/>
                  <a:pt x="403634" y="913930"/>
                  <a:pt x="406701" y="913930"/>
                </a:cubicBezTo>
                <a:cubicBezTo>
                  <a:pt x="411100" y="913930"/>
                  <a:pt x="414867" y="913264"/>
                  <a:pt x="418000" y="911931"/>
                </a:cubicBezTo>
                <a:cubicBezTo>
                  <a:pt x="421133" y="910597"/>
                  <a:pt x="423700" y="908431"/>
                  <a:pt x="425700" y="905431"/>
                </a:cubicBezTo>
                <a:cubicBezTo>
                  <a:pt x="427699" y="902431"/>
                  <a:pt x="429166" y="898531"/>
                  <a:pt x="430099" y="893732"/>
                </a:cubicBezTo>
                <a:cubicBezTo>
                  <a:pt x="431033" y="888932"/>
                  <a:pt x="431499" y="881666"/>
                  <a:pt x="431499" y="871933"/>
                </a:cubicBezTo>
                <a:lnTo>
                  <a:pt x="431499" y="684144"/>
                </a:lnTo>
                <a:cubicBezTo>
                  <a:pt x="431499" y="683211"/>
                  <a:pt x="431766" y="682345"/>
                  <a:pt x="432299" y="681545"/>
                </a:cubicBezTo>
                <a:cubicBezTo>
                  <a:pt x="432832" y="680745"/>
                  <a:pt x="433732" y="680078"/>
                  <a:pt x="434999" y="679545"/>
                </a:cubicBezTo>
                <a:cubicBezTo>
                  <a:pt x="436266" y="679011"/>
                  <a:pt x="437965" y="678611"/>
                  <a:pt x="440099" y="678345"/>
                </a:cubicBezTo>
                <a:cubicBezTo>
                  <a:pt x="442232" y="678078"/>
                  <a:pt x="444898" y="677945"/>
                  <a:pt x="448098" y="677945"/>
                </a:cubicBezTo>
                <a:close/>
                <a:moveTo>
                  <a:pt x="2759269" y="675145"/>
                </a:moveTo>
                <a:cubicBezTo>
                  <a:pt x="2772334" y="675145"/>
                  <a:pt x="2783467" y="677678"/>
                  <a:pt x="2792667" y="682745"/>
                </a:cubicBezTo>
                <a:cubicBezTo>
                  <a:pt x="2801866" y="687811"/>
                  <a:pt x="2809365" y="694744"/>
                  <a:pt x="2815165" y="703543"/>
                </a:cubicBezTo>
                <a:cubicBezTo>
                  <a:pt x="2820965" y="712343"/>
                  <a:pt x="2825198" y="722575"/>
                  <a:pt x="2827864" y="734241"/>
                </a:cubicBezTo>
                <a:cubicBezTo>
                  <a:pt x="2830531" y="745907"/>
                  <a:pt x="2831864" y="758273"/>
                  <a:pt x="2831864" y="771339"/>
                </a:cubicBezTo>
                <a:cubicBezTo>
                  <a:pt x="2831864" y="787071"/>
                  <a:pt x="2830164" y="801204"/>
                  <a:pt x="2826765" y="813737"/>
                </a:cubicBezTo>
                <a:cubicBezTo>
                  <a:pt x="2823365" y="826269"/>
                  <a:pt x="2818365" y="836902"/>
                  <a:pt x="2811765" y="845635"/>
                </a:cubicBezTo>
                <a:cubicBezTo>
                  <a:pt x="2805166" y="854367"/>
                  <a:pt x="2797000" y="861100"/>
                  <a:pt x="2787267" y="865833"/>
                </a:cubicBezTo>
                <a:cubicBezTo>
                  <a:pt x="2777534" y="870566"/>
                  <a:pt x="2766401" y="872933"/>
                  <a:pt x="2753869" y="872933"/>
                </a:cubicBezTo>
                <a:cubicBezTo>
                  <a:pt x="2748536" y="872933"/>
                  <a:pt x="2743603" y="872400"/>
                  <a:pt x="2739070" y="871333"/>
                </a:cubicBezTo>
                <a:cubicBezTo>
                  <a:pt x="2734537" y="870266"/>
                  <a:pt x="2730104" y="868600"/>
                  <a:pt x="2725771" y="866333"/>
                </a:cubicBezTo>
                <a:cubicBezTo>
                  <a:pt x="2721437" y="864067"/>
                  <a:pt x="2717138" y="861200"/>
                  <a:pt x="2712871" y="857734"/>
                </a:cubicBezTo>
                <a:cubicBezTo>
                  <a:pt x="2708605" y="854267"/>
                  <a:pt x="2704072" y="850201"/>
                  <a:pt x="2699272" y="845535"/>
                </a:cubicBezTo>
                <a:lnTo>
                  <a:pt x="2699272" y="935529"/>
                </a:lnTo>
                <a:cubicBezTo>
                  <a:pt x="2699272" y="936596"/>
                  <a:pt x="2699005" y="937529"/>
                  <a:pt x="2698472" y="938329"/>
                </a:cubicBezTo>
                <a:cubicBezTo>
                  <a:pt x="2697939" y="939129"/>
                  <a:pt x="2697072" y="939796"/>
                  <a:pt x="2695873" y="940329"/>
                </a:cubicBezTo>
                <a:cubicBezTo>
                  <a:pt x="2694673" y="940862"/>
                  <a:pt x="2693006" y="941262"/>
                  <a:pt x="2690873" y="941529"/>
                </a:cubicBezTo>
                <a:cubicBezTo>
                  <a:pt x="2688739" y="941795"/>
                  <a:pt x="2686007" y="941929"/>
                  <a:pt x="2682673" y="941929"/>
                </a:cubicBezTo>
                <a:cubicBezTo>
                  <a:pt x="2679473" y="941929"/>
                  <a:pt x="2676807" y="941795"/>
                  <a:pt x="2674674" y="941529"/>
                </a:cubicBezTo>
                <a:cubicBezTo>
                  <a:pt x="2672541" y="941262"/>
                  <a:pt x="2670841" y="940862"/>
                  <a:pt x="2669574" y="940329"/>
                </a:cubicBezTo>
                <a:cubicBezTo>
                  <a:pt x="2668307" y="939796"/>
                  <a:pt x="2667441" y="939129"/>
                  <a:pt x="2666974" y="938329"/>
                </a:cubicBezTo>
                <a:cubicBezTo>
                  <a:pt x="2666507" y="937529"/>
                  <a:pt x="2666274" y="936596"/>
                  <a:pt x="2666274" y="935529"/>
                </a:cubicBezTo>
                <a:lnTo>
                  <a:pt x="2666274" y="684144"/>
                </a:lnTo>
                <a:cubicBezTo>
                  <a:pt x="2666274" y="682945"/>
                  <a:pt x="2666474" y="681978"/>
                  <a:pt x="2666874" y="681245"/>
                </a:cubicBezTo>
                <a:cubicBezTo>
                  <a:pt x="2667274" y="680511"/>
                  <a:pt x="2668074" y="679878"/>
                  <a:pt x="2669274" y="679345"/>
                </a:cubicBezTo>
                <a:cubicBezTo>
                  <a:pt x="2670474" y="678811"/>
                  <a:pt x="2672007" y="678445"/>
                  <a:pt x="2673874" y="678245"/>
                </a:cubicBezTo>
                <a:cubicBezTo>
                  <a:pt x="2675740" y="678045"/>
                  <a:pt x="2678007" y="677945"/>
                  <a:pt x="2680673" y="677945"/>
                </a:cubicBezTo>
                <a:cubicBezTo>
                  <a:pt x="2683473" y="677945"/>
                  <a:pt x="2685773" y="678045"/>
                  <a:pt x="2687573" y="678245"/>
                </a:cubicBezTo>
                <a:cubicBezTo>
                  <a:pt x="2689373" y="678445"/>
                  <a:pt x="2690873" y="678811"/>
                  <a:pt x="2692073" y="679345"/>
                </a:cubicBezTo>
                <a:cubicBezTo>
                  <a:pt x="2693273" y="679878"/>
                  <a:pt x="2694106" y="680511"/>
                  <a:pt x="2694573" y="681245"/>
                </a:cubicBezTo>
                <a:cubicBezTo>
                  <a:pt x="2695039" y="681978"/>
                  <a:pt x="2695273" y="682945"/>
                  <a:pt x="2695273" y="684144"/>
                </a:cubicBezTo>
                <a:lnTo>
                  <a:pt x="2695273" y="708343"/>
                </a:lnTo>
                <a:cubicBezTo>
                  <a:pt x="2700739" y="702743"/>
                  <a:pt x="2706005" y="697877"/>
                  <a:pt x="2711071" y="693744"/>
                </a:cubicBezTo>
                <a:cubicBezTo>
                  <a:pt x="2716138" y="689611"/>
                  <a:pt x="2721237" y="686178"/>
                  <a:pt x="2726371" y="683445"/>
                </a:cubicBezTo>
                <a:cubicBezTo>
                  <a:pt x="2731504" y="680711"/>
                  <a:pt x="2736770" y="678645"/>
                  <a:pt x="2742169" y="677245"/>
                </a:cubicBezTo>
                <a:cubicBezTo>
                  <a:pt x="2747569" y="675845"/>
                  <a:pt x="2753269" y="675145"/>
                  <a:pt x="2759269" y="675145"/>
                </a:cubicBezTo>
                <a:close/>
                <a:moveTo>
                  <a:pt x="2602394" y="675145"/>
                </a:moveTo>
                <a:cubicBezTo>
                  <a:pt x="2604127" y="675145"/>
                  <a:pt x="2606094" y="675245"/>
                  <a:pt x="2608294" y="675445"/>
                </a:cubicBezTo>
                <a:cubicBezTo>
                  <a:pt x="2610493" y="675645"/>
                  <a:pt x="2612793" y="676012"/>
                  <a:pt x="2615193" y="676545"/>
                </a:cubicBezTo>
                <a:cubicBezTo>
                  <a:pt x="2617593" y="677078"/>
                  <a:pt x="2619760" y="677678"/>
                  <a:pt x="2621693" y="678345"/>
                </a:cubicBezTo>
                <a:cubicBezTo>
                  <a:pt x="2623626" y="679011"/>
                  <a:pt x="2624993" y="679678"/>
                  <a:pt x="2625793" y="680345"/>
                </a:cubicBezTo>
                <a:cubicBezTo>
                  <a:pt x="2626593" y="681011"/>
                  <a:pt x="2627126" y="681645"/>
                  <a:pt x="2627393" y="682245"/>
                </a:cubicBezTo>
                <a:cubicBezTo>
                  <a:pt x="2627659" y="682845"/>
                  <a:pt x="2627893" y="683611"/>
                  <a:pt x="2628093" y="684544"/>
                </a:cubicBezTo>
                <a:cubicBezTo>
                  <a:pt x="2628293" y="685478"/>
                  <a:pt x="2628426" y="686844"/>
                  <a:pt x="2628493" y="688644"/>
                </a:cubicBezTo>
                <a:cubicBezTo>
                  <a:pt x="2628559" y="690444"/>
                  <a:pt x="2628593" y="692877"/>
                  <a:pt x="2628593" y="695944"/>
                </a:cubicBezTo>
                <a:cubicBezTo>
                  <a:pt x="2628593" y="698877"/>
                  <a:pt x="2628526" y="701343"/>
                  <a:pt x="2628393" y="703343"/>
                </a:cubicBezTo>
                <a:cubicBezTo>
                  <a:pt x="2628259" y="705343"/>
                  <a:pt x="2627993" y="706910"/>
                  <a:pt x="2627593" y="708043"/>
                </a:cubicBezTo>
                <a:cubicBezTo>
                  <a:pt x="2627193" y="709176"/>
                  <a:pt x="2626693" y="710043"/>
                  <a:pt x="2626093" y="710643"/>
                </a:cubicBezTo>
                <a:cubicBezTo>
                  <a:pt x="2625493" y="711243"/>
                  <a:pt x="2624659" y="711543"/>
                  <a:pt x="2623593" y="711543"/>
                </a:cubicBezTo>
                <a:cubicBezTo>
                  <a:pt x="2622526" y="711543"/>
                  <a:pt x="2621226" y="711243"/>
                  <a:pt x="2619693" y="710643"/>
                </a:cubicBezTo>
                <a:cubicBezTo>
                  <a:pt x="2618160" y="710043"/>
                  <a:pt x="2616427" y="709443"/>
                  <a:pt x="2614493" y="708843"/>
                </a:cubicBezTo>
                <a:cubicBezTo>
                  <a:pt x="2612560" y="708243"/>
                  <a:pt x="2610393" y="707676"/>
                  <a:pt x="2607994" y="707143"/>
                </a:cubicBezTo>
                <a:cubicBezTo>
                  <a:pt x="2605594" y="706610"/>
                  <a:pt x="2602994" y="706343"/>
                  <a:pt x="2600194" y="706343"/>
                </a:cubicBezTo>
                <a:cubicBezTo>
                  <a:pt x="2596861" y="706343"/>
                  <a:pt x="2593595" y="707010"/>
                  <a:pt x="2590395" y="708343"/>
                </a:cubicBezTo>
                <a:cubicBezTo>
                  <a:pt x="2587195" y="709676"/>
                  <a:pt x="2583829" y="711876"/>
                  <a:pt x="2580295" y="714943"/>
                </a:cubicBezTo>
                <a:cubicBezTo>
                  <a:pt x="2576763" y="718009"/>
                  <a:pt x="2573063" y="722075"/>
                  <a:pt x="2569196" y="727142"/>
                </a:cubicBezTo>
                <a:cubicBezTo>
                  <a:pt x="2565330" y="732208"/>
                  <a:pt x="2561063" y="738408"/>
                  <a:pt x="2556397" y="745741"/>
                </a:cubicBezTo>
                <a:lnTo>
                  <a:pt x="2556397" y="864133"/>
                </a:lnTo>
                <a:cubicBezTo>
                  <a:pt x="2556397" y="865200"/>
                  <a:pt x="2556130" y="866100"/>
                  <a:pt x="2555597" y="866833"/>
                </a:cubicBezTo>
                <a:cubicBezTo>
                  <a:pt x="2555064" y="867567"/>
                  <a:pt x="2554197" y="868200"/>
                  <a:pt x="2552997" y="868733"/>
                </a:cubicBezTo>
                <a:cubicBezTo>
                  <a:pt x="2551797" y="869266"/>
                  <a:pt x="2550131" y="869666"/>
                  <a:pt x="2547997" y="869933"/>
                </a:cubicBezTo>
                <a:cubicBezTo>
                  <a:pt x="2545865" y="870200"/>
                  <a:pt x="2543131" y="870333"/>
                  <a:pt x="2539798" y="870333"/>
                </a:cubicBezTo>
                <a:cubicBezTo>
                  <a:pt x="2536598" y="870333"/>
                  <a:pt x="2533932" y="870200"/>
                  <a:pt x="2531799" y="869933"/>
                </a:cubicBezTo>
                <a:cubicBezTo>
                  <a:pt x="2529665" y="869666"/>
                  <a:pt x="2527965" y="869266"/>
                  <a:pt x="2526699" y="868733"/>
                </a:cubicBezTo>
                <a:cubicBezTo>
                  <a:pt x="2525432" y="868200"/>
                  <a:pt x="2524566" y="867567"/>
                  <a:pt x="2524099" y="866833"/>
                </a:cubicBezTo>
                <a:cubicBezTo>
                  <a:pt x="2523632" y="866100"/>
                  <a:pt x="2523399" y="865200"/>
                  <a:pt x="2523399" y="864133"/>
                </a:cubicBezTo>
                <a:lnTo>
                  <a:pt x="2523399" y="684144"/>
                </a:lnTo>
                <a:cubicBezTo>
                  <a:pt x="2523399" y="683078"/>
                  <a:pt x="2523599" y="682178"/>
                  <a:pt x="2523999" y="681445"/>
                </a:cubicBezTo>
                <a:cubicBezTo>
                  <a:pt x="2524399" y="680711"/>
                  <a:pt x="2525199" y="680045"/>
                  <a:pt x="2526399" y="679445"/>
                </a:cubicBezTo>
                <a:cubicBezTo>
                  <a:pt x="2527599" y="678845"/>
                  <a:pt x="2529132" y="678445"/>
                  <a:pt x="2530999" y="678245"/>
                </a:cubicBezTo>
                <a:cubicBezTo>
                  <a:pt x="2532865" y="678045"/>
                  <a:pt x="2535331" y="677945"/>
                  <a:pt x="2538398" y="677945"/>
                </a:cubicBezTo>
                <a:cubicBezTo>
                  <a:pt x="2541331" y="677945"/>
                  <a:pt x="2543765" y="678045"/>
                  <a:pt x="2545697" y="678245"/>
                </a:cubicBezTo>
                <a:cubicBezTo>
                  <a:pt x="2547631" y="678445"/>
                  <a:pt x="2549131" y="678845"/>
                  <a:pt x="2550197" y="679445"/>
                </a:cubicBezTo>
                <a:cubicBezTo>
                  <a:pt x="2551264" y="680045"/>
                  <a:pt x="2552031" y="680711"/>
                  <a:pt x="2552497" y="681445"/>
                </a:cubicBezTo>
                <a:cubicBezTo>
                  <a:pt x="2552964" y="682178"/>
                  <a:pt x="2553197" y="683078"/>
                  <a:pt x="2553197" y="684144"/>
                </a:cubicBezTo>
                <a:lnTo>
                  <a:pt x="2553197" y="710343"/>
                </a:lnTo>
                <a:cubicBezTo>
                  <a:pt x="2558130" y="703143"/>
                  <a:pt x="2562763" y="697277"/>
                  <a:pt x="2567096" y="692744"/>
                </a:cubicBezTo>
                <a:cubicBezTo>
                  <a:pt x="2571429" y="688211"/>
                  <a:pt x="2575529" y="684644"/>
                  <a:pt x="2579395" y="682045"/>
                </a:cubicBezTo>
                <a:cubicBezTo>
                  <a:pt x="2583262" y="679445"/>
                  <a:pt x="2587095" y="677645"/>
                  <a:pt x="2590895" y="676645"/>
                </a:cubicBezTo>
                <a:cubicBezTo>
                  <a:pt x="2594695" y="675645"/>
                  <a:pt x="2598528" y="675145"/>
                  <a:pt x="2602394" y="675145"/>
                </a:cubicBezTo>
                <a:close/>
                <a:moveTo>
                  <a:pt x="2383519" y="675145"/>
                </a:moveTo>
                <a:cubicBezTo>
                  <a:pt x="2398319" y="675145"/>
                  <a:pt x="2411218" y="677345"/>
                  <a:pt x="2422217" y="681745"/>
                </a:cubicBezTo>
                <a:cubicBezTo>
                  <a:pt x="2433216" y="686144"/>
                  <a:pt x="2442382" y="692544"/>
                  <a:pt x="2449715" y="700943"/>
                </a:cubicBezTo>
                <a:cubicBezTo>
                  <a:pt x="2457048" y="709343"/>
                  <a:pt x="2462548" y="719542"/>
                  <a:pt x="2466214" y="731542"/>
                </a:cubicBezTo>
                <a:cubicBezTo>
                  <a:pt x="2469881" y="743541"/>
                  <a:pt x="2471714" y="757073"/>
                  <a:pt x="2471714" y="772139"/>
                </a:cubicBezTo>
                <a:cubicBezTo>
                  <a:pt x="2471714" y="786805"/>
                  <a:pt x="2469781" y="800304"/>
                  <a:pt x="2465914" y="812637"/>
                </a:cubicBezTo>
                <a:cubicBezTo>
                  <a:pt x="2462048" y="824969"/>
                  <a:pt x="2456281" y="835602"/>
                  <a:pt x="2448615" y="844535"/>
                </a:cubicBezTo>
                <a:cubicBezTo>
                  <a:pt x="2440949" y="853467"/>
                  <a:pt x="2431350" y="860434"/>
                  <a:pt x="2419817" y="865433"/>
                </a:cubicBezTo>
                <a:cubicBezTo>
                  <a:pt x="2408285" y="870433"/>
                  <a:pt x="2394919" y="872933"/>
                  <a:pt x="2379719" y="872933"/>
                </a:cubicBezTo>
                <a:cubicBezTo>
                  <a:pt x="2364921" y="872933"/>
                  <a:pt x="2352021" y="870733"/>
                  <a:pt x="2341022" y="866333"/>
                </a:cubicBezTo>
                <a:cubicBezTo>
                  <a:pt x="2330023" y="861934"/>
                  <a:pt x="2320857" y="855534"/>
                  <a:pt x="2313524" y="847135"/>
                </a:cubicBezTo>
                <a:cubicBezTo>
                  <a:pt x="2306191" y="838735"/>
                  <a:pt x="2300725" y="828536"/>
                  <a:pt x="2297125" y="816536"/>
                </a:cubicBezTo>
                <a:cubicBezTo>
                  <a:pt x="2293525" y="804537"/>
                  <a:pt x="2291725" y="790938"/>
                  <a:pt x="2291725" y="775739"/>
                </a:cubicBezTo>
                <a:cubicBezTo>
                  <a:pt x="2291725" y="761073"/>
                  <a:pt x="2293625" y="747574"/>
                  <a:pt x="2297425" y="735241"/>
                </a:cubicBezTo>
                <a:cubicBezTo>
                  <a:pt x="2301225" y="722909"/>
                  <a:pt x="2306957" y="712276"/>
                  <a:pt x="2314623" y="703343"/>
                </a:cubicBezTo>
                <a:cubicBezTo>
                  <a:pt x="2322290" y="694410"/>
                  <a:pt x="2331856" y="687478"/>
                  <a:pt x="2343322" y="682545"/>
                </a:cubicBezTo>
                <a:cubicBezTo>
                  <a:pt x="2354788" y="677612"/>
                  <a:pt x="2368187" y="675145"/>
                  <a:pt x="2383519" y="675145"/>
                </a:cubicBezTo>
                <a:close/>
                <a:moveTo>
                  <a:pt x="1842469" y="675145"/>
                </a:moveTo>
                <a:cubicBezTo>
                  <a:pt x="1854468" y="675145"/>
                  <a:pt x="1864567" y="677178"/>
                  <a:pt x="1872767" y="681245"/>
                </a:cubicBezTo>
                <a:cubicBezTo>
                  <a:pt x="1880966" y="685311"/>
                  <a:pt x="1887599" y="690744"/>
                  <a:pt x="1892666" y="697544"/>
                </a:cubicBezTo>
                <a:cubicBezTo>
                  <a:pt x="1897732" y="704343"/>
                  <a:pt x="1901365" y="712309"/>
                  <a:pt x="1903565" y="721442"/>
                </a:cubicBezTo>
                <a:cubicBezTo>
                  <a:pt x="1905765" y="730575"/>
                  <a:pt x="1906865" y="741541"/>
                  <a:pt x="1906865" y="754340"/>
                </a:cubicBezTo>
                <a:lnTo>
                  <a:pt x="1906865" y="864133"/>
                </a:lnTo>
                <a:cubicBezTo>
                  <a:pt x="1906865" y="865200"/>
                  <a:pt x="1906598" y="866100"/>
                  <a:pt x="1906065" y="866833"/>
                </a:cubicBezTo>
                <a:cubicBezTo>
                  <a:pt x="1905531" y="867567"/>
                  <a:pt x="1904665" y="868200"/>
                  <a:pt x="1903465" y="868733"/>
                </a:cubicBezTo>
                <a:cubicBezTo>
                  <a:pt x="1902265" y="869266"/>
                  <a:pt x="1900598" y="869666"/>
                  <a:pt x="1898465" y="869933"/>
                </a:cubicBezTo>
                <a:cubicBezTo>
                  <a:pt x="1896332" y="870200"/>
                  <a:pt x="1893665" y="870333"/>
                  <a:pt x="1890466" y="870333"/>
                </a:cubicBezTo>
                <a:cubicBezTo>
                  <a:pt x="1887133" y="870333"/>
                  <a:pt x="1884399" y="870200"/>
                  <a:pt x="1882266" y="869933"/>
                </a:cubicBezTo>
                <a:cubicBezTo>
                  <a:pt x="1880133" y="869666"/>
                  <a:pt x="1878467" y="869266"/>
                  <a:pt x="1877267" y="868733"/>
                </a:cubicBezTo>
                <a:cubicBezTo>
                  <a:pt x="1876067" y="868200"/>
                  <a:pt x="1875200" y="867567"/>
                  <a:pt x="1874667" y="866833"/>
                </a:cubicBezTo>
                <a:cubicBezTo>
                  <a:pt x="1874133" y="866100"/>
                  <a:pt x="1873867" y="865200"/>
                  <a:pt x="1873867" y="864133"/>
                </a:cubicBezTo>
                <a:lnTo>
                  <a:pt x="1873867" y="758740"/>
                </a:lnTo>
                <a:cubicBezTo>
                  <a:pt x="1873867" y="748474"/>
                  <a:pt x="1873067" y="740208"/>
                  <a:pt x="1871467" y="733941"/>
                </a:cubicBezTo>
                <a:cubicBezTo>
                  <a:pt x="1869867" y="727675"/>
                  <a:pt x="1867534" y="722275"/>
                  <a:pt x="1864467" y="717742"/>
                </a:cubicBezTo>
                <a:cubicBezTo>
                  <a:pt x="1861401" y="713209"/>
                  <a:pt x="1857435" y="709743"/>
                  <a:pt x="1852568" y="707343"/>
                </a:cubicBezTo>
                <a:cubicBezTo>
                  <a:pt x="1847702" y="704943"/>
                  <a:pt x="1842069" y="703743"/>
                  <a:pt x="1835669" y="703743"/>
                </a:cubicBezTo>
                <a:cubicBezTo>
                  <a:pt x="1827403" y="703743"/>
                  <a:pt x="1819137" y="706676"/>
                  <a:pt x="1810871" y="712543"/>
                </a:cubicBezTo>
                <a:cubicBezTo>
                  <a:pt x="1802604" y="718409"/>
                  <a:pt x="1793938" y="727009"/>
                  <a:pt x="1784872" y="738341"/>
                </a:cubicBezTo>
                <a:lnTo>
                  <a:pt x="1784872" y="864133"/>
                </a:lnTo>
                <a:cubicBezTo>
                  <a:pt x="1784872" y="865200"/>
                  <a:pt x="1784605" y="866100"/>
                  <a:pt x="1784072" y="866833"/>
                </a:cubicBezTo>
                <a:cubicBezTo>
                  <a:pt x="1783539" y="867567"/>
                  <a:pt x="1782672" y="868200"/>
                  <a:pt x="1781472" y="868733"/>
                </a:cubicBezTo>
                <a:cubicBezTo>
                  <a:pt x="1780273" y="869266"/>
                  <a:pt x="1778606" y="869666"/>
                  <a:pt x="1776473" y="869933"/>
                </a:cubicBezTo>
                <a:cubicBezTo>
                  <a:pt x="1774339" y="870200"/>
                  <a:pt x="1771606" y="870333"/>
                  <a:pt x="1768273" y="870333"/>
                </a:cubicBezTo>
                <a:cubicBezTo>
                  <a:pt x="1765073" y="870333"/>
                  <a:pt x="1762407" y="870200"/>
                  <a:pt x="1760274" y="869933"/>
                </a:cubicBezTo>
                <a:cubicBezTo>
                  <a:pt x="1758140" y="869666"/>
                  <a:pt x="1756441" y="869266"/>
                  <a:pt x="1755174" y="868733"/>
                </a:cubicBezTo>
                <a:cubicBezTo>
                  <a:pt x="1753907" y="868200"/>
                  <a:pt x="1753041" y="867567"/>
                  <a:pt x="1752574" y="866833"/>
                </a:cubicBezTo>
                <a:cubicBezTo>
                  <a:pt x="1752107" y="866100"/>
                  <a:pt x="1751874" y="865200"/>
                  <a:pt x="1751874" y="864133"/>
                </a:cubicBezTo>
                <a:lnTo>
                  <a:pt x="1751874" y="684144"/>
                </a:lnTo>
                <a:cubicBezTo>
                  <a:pt x="1751874" y="683078"/>
                  <a:pt x="1752074" y="682178"/>
                  <a:pt x="1752474" y="681445"/>
                </a:cubicBezTo>
                <a:cubicBezTo>
                  <a:pt x="1752874" y="680711"/>
                  <a:pt x="1753674" y="680045"/>
                  <a:pt x="1754874" y="679445"/>
                </a:cubicBezTo>
                <a:cubicBezTo>
                  <a:pt x="1756074" y="678845"/>
                  <a:pt x="1757607" y="678445"/>
                  <a:pt x="1759474" y="678245"/>
                </a:cubicBezTo>
                <a:cubicBezTo>
                  <a:pt x="1761340" y="678045"/>
                  <a:pt x="1763807" y="677945"/>
                  <a:pt x="1766873" y="677945"/>
                </a:cubicBezTo>
                <a:cubicBezTo>
                  <a:pt x="1769806" y="677945"/>
                  <a:pt x="1772239" y="678045"/>
                  <a:pt x="1774173" y="678245"/>
                </a:cubicBezTo>
                <a:cubicBezTo>
                  <a:pt x="1776106" y="678445"/>
                  <a:pt x="1777606" y="678845"/>
                  <a:pt x="1778673" y="679445"/>
                </a:cubicBezTo>
                <a:cubicBezTo>
                  <a:pt x="1779739" y="680045"/>
                  <a:pt x="1780506" y="680711"/>
                  <a:pt x="1780972" y="681445"/>
                </a:cubicBezTo>
                <a:cubicBezTo>
                  <a:pt x="1781439" y="682178"/>
                  <a:pt x="1781672" y="683078"/>
                  <a:pt x="1781672" y="684144"/>
                </a:cubicBezTo>
                <a:lnTo>
                  <a:pt x="1781672" y="707943"/>
                </a:lnTo>
                <a:cubicBezTo>
                  <a:pt x="1791805" y="696610"/>
                  <a:pt x="1801904" y="688311"/>
                  <a:pt x="1811971" y="683045"/>
                </a:cubicBezTo>
                <a:cubicBezTo>
                  <a:pt x="1822037" y="677778"/>
                  <a:pt x="1832203" y="675145"/>
                  <a:pt x="1842469" y="675145"/>
                </a:cubicBezTo>
                <a:close/>
                <a:moveTo>
                  <a:pt x="1616445" y="675145"/>
                </a:moveTo>
                <a:cubicBezTo>
                  <a:pt x="1629378" y="675145"/>
                  <a:pt x="1640377" y="676612"/>
                  <a:pt x="1649443" y="679545"/>
                </a:cubicBezTo>
                <a:cubicBezTo>
                  <a:pt x="1658509" y="682478"/>
                  <a:pt x="1665842" y="686778"/>
                  <a:pt x="1671442" y="692444"/>
                </a:cubicBezTo>
                <a:cubicBezTo>
                  <a:pt x="1677041" y="698110"/>
                  <a:pt x="1681108" y="705143"/>
                  <a:pt x="1683641" y="713543"/>
                </a:cubicBezTo>
                <a:cubicBezTo>
                  <a:pt x="1686174" y="721942"/>
                  <a:pt x="1687441" y="731742"/>
                  <a:pt x="1687441" y="742941"/>
                </a:cubicBezTo>
                <a:lnTo>
                  <a:pt x="1687441" y="864333"/>
                </a:lnTo>
                <a:cubicBezTo>
                  <a:pt x="1687441" y="865933"/>
                  <a:pt x="1686907" y="867133"/>
                  <a:pt x="1685841" y="867933"/>
                </a:cubicBezTo>
                <a:cubicBezTo>
                  <a:pt x="1684774" y="868733"/>
                  <a:pt x="1683308" y="869333"/>
                  <a:pt x="1681441" y="869733"/>
                </a:cubicBezTo>
                <a:cubicBezTo>
                  <a:pt x="1679575" y="870133"/>
                  <a:pt x="1676841" y="870333"/>
                  <a:pt x="1673242" y="870333"/>
                </a:cubicBezTo>
                <a:cubicBezTo>
                  <a:pt x="1669775" y="870333"/>
                  <a:pt x="1667009" y="870133"/>
                  <a:pt x="1664942" y="869733"/>
                </a:cubicBezTo>
                <a:cubicBezTo>
                  <a:pt x="1662876" y="869333"/>
                  <a:pt x="1661376" y="868733"/>
                  <a:pt x="1660443" y="867933"/>
                </a:cubicBezTo>
                <a:cubicBezTo>
                  <a:pt x="1659509" y="867133"/>
                  <a:pt x="1659043" y="865933"/>
                  <a:pt x="1659043" y="864333"/>
                </a:cubicBezTo>
                <a:lnTo>
                  <a:pt x="1659043" y="846335"/>
                </a:lnTo>
                <a:cubicBezTo>
                  <a:pt x="1651176" y="854734"/>
                  <a:pt x="1642410" y="861267"/>
                  <a:pt x="1632744" y="865933"/>
                </a:cubicBezTo>
                <a:cubicBezTo>
                  <a:pt x="1623078" y="870600"/>
                  <a:pt x="1612845" y="872933"/>
                  <a:pt x="1602046" y="872933"/>
                </a:cubicBezTo>
                <a:cubicBezTo>
                  <a:pt x="1592580" y="872933"/>
                  <a:pt x="1584014" y="871700"/>
                  <a:pt x="1576348" y="869233"/>
                </a:cubicBezTo>
                <a:cubicBezTo>
                  <a:pt x="1568681" y="866767"/>
                  <a:pt x="1562149" y="863200"/>
                  <a:pt x="1556749" y="858534"/>
                </a:cubicBezTo>
                <a:cubicBezTo>
                  <a:pt x="1551349" y="853867"/>
                  <a:pt x="1547149" y="848134"/>
                  <a:pt x="1544150" y="841335"/>
                </a:cubicBezTo>
                <a:cubicBezTo>
                  <a:pt x="1541150" y="834535"/>
                  <a:pt x="1539650" y="826802"/>
                  <a:pt x="1539650" y="818136"/>
                </a:cubicBezTo>
                <a:cubicBezTo>
                  <a:pt x="1539650" y="808004"/>
                  <a:pt x="1541716" y="799204"/>
                  <a:pt x="1545849" y="791738"/>
                </a:cubicBezTo>
                <a:cubicBezTo>
                  <a:pt x="1549983" y="784272"/>
                  <a:pt x="1555915" y="778072"/>
                  <a:pt x="1563649" y="773139"/>
                </a:cubicBezTo>
                <a:cubicBezTo>
                  <a:pt x="1571381" y="768206"/>
                  <a:pt x="1580847" y="764506"/>
                  <a:pt x="1592047" y="762040"/>
                </a:cubicBezTo>
                <a:cubicBezTo>
                  <a:pt x="1603246" y="759573"/>
                  <a:pt x="1615845" y="758340"/>
                  <a:pt x="1629844" y="758340"/>
                </a:cubicBezTo>
                <a:lnTo>
                  <a:pt x="1654643" y="758340"/>
                </a:lnTo>
                <a:lnTo>
                  <a:pt x="1654643" y="744341"/>
                </a:lnTo>
                <a:cubicBezTo>
                  <a:pt x="1654643" y="737408"/>
                  <a:pt x="1653909" y="731275"/>
                  <a:pt x="1652443" y="725942"/>
                </a:cubicBezTo>
                <a:cubicBezTo>
                  <a:pt x="1650976" y="720609"/>
                  <a:pt x="1648610" y="716176"/>
                  <a:pt x="1645343" y="712643"/>
                </a:cubicBezTo>
                <a:cubicBezTo>
                  <a:pt x="1642077" y="709110"/>
                  <a:pt x="1637844" y="706443"/>
                  <a:pt x="1632644" y="704643"/>
                </a:cubicBezTo>
                <a:cubicBezTo>
                  <a:pt x="1627445" y="702843"/>
                  <a:pt x="1621045" y="701943"/>
                  <a:pt x="1613445" y="701943"/>
                </a:cubicBezTo>
                <a:cubicBezTo>
                  <a:pt x="1605313" y="701943"/>
                  <a:pt x="1598013" y="702910"/>
                  <a:pt x="1591547" y="704843"/>
                </a:cubicBezTo>
                <a:cubicBezTo>
                  <a:pt x="1585081" y="706776"/>
                  <a:pt x="1579414" y="708910"/>
                  <a:pt x="1574548" y="711243"/>
                </a:cubicBezTo>
                <a:cubicBezTo>
                  <a:pt x="1569681" y="713576"/>
                  <a:pt x="1565615" y="715709"/>
                  <a:pt x="1562349" y="717642"/>
                </a:cubicBezTo>
                <a:cubicBezTo>
                  <a:pt x="1559082" y="719576"/>
                  <a:pt x="1556649" y="720542"/>
                  <a:pt x="1555049" y="720542"/>
                </a:cubicBezTo>
                <a:cubicBezTo>
                  <a:pt x="1553982" y="720542"/>
                  <a:pt x="1553049" y="720276"/>
                  <a:pt x="1552249" y="719742"/>
                </a:cubicBezTo>
                <a:cubicBezTo>
                  <a:pt x="1551449" y="719209"/>
                  <a:pt x="1550749" y="718409"/>
                  <a:pt x="1550149" y="717342"/>
                </a:cubicBezTo>
                <a:cubicBezTo>
                  <a:pt x="1549549" y="716276"/>
                  <a:pt x="1549116" y="714909"/>
                  <a:pt x="1548849" y="713243"/>
                </a:cubicBezTo>
                <a:cubicBezTo>
                  <a:pt x="1548583" y="711576"/>
                  <a:pt x="1548449" y="709743"/>
                  <a:pt x="1548449" y="707743"/>
                </a:cubicBezTo>
                <a:cubicBezTo>
                  <a:pt x="1548449" y="704410"/>
                  <a:pt x="1548683" y="701777"/>
                  <a:pt x="1549149" y="699844"/>
                </a:cubicBezTo>
                <a:cubicBezTo>
                  <a:pt x="1549616" y="697910"/>
                  <a:pt x="1550749" y="696077"/>
                  <a:pt x="1552549" y="694344"/>
                </a:cubicBezTo>
                <a:cubicBezTo>
                  <a:pt x="1554349" y="692611"/>
                  <a:pt x="1557449" y="690577"/>
                  <a:pt x="1561849" y="688244"/>
                </a:cubicBezTo>
                <a:cubicBezTo>
                  <a:pt x="1566248" y="685911"/>
                  <a:pt x="1571315" y="683778"/>
                  <a:pt x="1577048" y="681845"/>
                </a:cubicBezTo>
                <a:cubicBezTo>
                  <a:pt x="1582781" y="679911"/>
                  <a:pt x="1589047" y="678311"/>
                  <a:pt x="1595847" y="677045"/>
                </a:cubicBezTo>
                <a:cubicBezTo>
                  <a:pt x="1602646" y="675778"/>
                  <a:pt x="1609512" y="675145"/>
                  <a:pt x="1616445" y="675145"/>
                </a:cubicBezTo>
                <a:close/>
                <a:moveTo>
                  <a:pt x="1021244" y="675145"/>
                </a:moveTo>
                <a:cubicBezTo>
                  <a:pt x="1022978" y="675145"/>
                  <a:pt x="1024944" y="675245"/>
                  <a:pt x="1027144" y="675445"/>
                </a:cubicBezTo>
                <a:cubicBezTo>
                  <a:pt x="1029344" y="675645"/>
                  <a:pt x="1031644" y="676012"/>
                  <a:pt x="1034044" y="676545"/>
                </a:cubicBezTo>
                <a:cubicBezTo>
                  <a:pt x="1036443" y="677078"/>
                  <a:pt x="1038610" y="677678"/>
                  <a:pt x="1040543" y="678345"/>
                </a:cubicBezTo>
                <a:cubicBezTo>
                  <a:pt x="1042476" y="679011"/>
                  <a:pt x="1043843" y="679678"/>
                  <a:pt x="1044643" y="680345"/>
                </a:cubicBezTo>
                <a:cubicBezTo>
                  <a:pt x="1045443" y="681011"/>
                  <a:pt x="1045976" y="681645"/>
                  <a:pt x="1046243" y="682245"/>
                </a:cubicBezTo>
                <a:cubicBezTo>
                  <a:pt x="1046509" y="682845"/>
                  <a:pt x="1046743" y="683611"/>
                  <a:pt x="1046943" y="684544"/>
                </a:cubicBezTo>
                <a:cubicBezTo>
                  <a:pt x="1047143" y="685478"/>
                  <a:pt x="1047276" y="686844"/>
                  <a:pt x="1047343" y="688644"/>
                </a:cubicBezTo>
                <a:cubicBezTo>
                  <a:pt x="1047409" y="690444"/>
                  <a:pt x="1047443" y="692877"/>
                  <a:pt x="1047443" y="695944"/>
                </a:cubicBezTo>
                <a:cubicBezTo>
                  <a:pt x="1047443" y="698877"/>
                  <a:pt x="1047376" y="701343"/>
                  <a:pt x="1047243" y="703343"/>
                </a:cubicBezTo>
                <a:cubicBezTo>
                  <a:pt x="1047109" y="705343"/>
                  <a:pt x="1046843" y="706910"/>
                  <a:pt x="1046443" y="708043"/>
                </a:cubicBezTo>
                <a:cubicBezTo>
                  <a:pt x="1046043" y="709176"/>
                  <a:pt x="1045543" y="710043"/>
                  <a:pt x="1044943" y="710643"/>
                </a:cubicBezTo>
                <a:cubicBezTo>
                  <a:pt x="1044343" y="711243"/>
                  <a:pt x="1043510" y="711543"/>
                  <a:pt x="1042443" y="711543"/>
                </a:cubicBezTo>
                <a:cubicBezTo>
                  <a:pt x="1041376" y="711543"/>
                  <a:pt x="1040077" y="711243"/>
                  <a:pt x="1038543" y="710643"/>
                </a:cubicBezTo>
                <a:cubicBezTo>
                  <a:pt x="1037010" y="710043"/>
                  <a:pt x="1035277" y="709443"/>
                  <a:pt x="1033344" y="708843"/>
                </a:cubicBezTo>
                <a:cubicBezTo>
                  <a:pt x="1031410" y="708243"/>
                  <a:pt x="1029244" y="707676"/>
                  <a:pt x="1026844" y="707143"/>
                </a:cubicBezTo>
                <a:cubicBezTo>
                  <a:pt x="1024444" y="706610"/>
                  <a:pt x="1021844" y="706343"/>
                  <a:pt x="1019044" y="706343"/>
                </a:cubicBezTo>
                <a:cubicBezTo>
                  <a:pt x="1015711" y="706343"/>
                  <a:pt x="1012445" y="707010"/>
                  <a:pt x="1009245" y="708343"/>
                </a:cubicBezTo>
                <a:cubicBezTo>
                  <a:pt x="1006045" y="709676"/>
                  <a:pt x="1002679" y="711876"/>
                  <a:pt x="999146" y="714943"/>
                </a:cubicBezTo>
                <a:cubicBezTo>
                  <a:pt x="995613" y="718009"/>
                  <a:pt x="991913" y="722075"/>
                  <a:pt x="988046" y="727142"/>
                </a:cubicBezTo>
                <a:cubicBezTo>
                  <a:pt x="984180" y="732208"/>
                  <a:pt x="979913" y="738408"/>
                  <a:pt x="975247" y="745741"/>
                </a:cubicBezTo>
                <a:lnTo>
                  <a:pt x="975247" y="864133"/>
                </a:lnTo>
                <a:cubicBezTo>
                  <a:pt x="975247" y="865200"/>
                  <a:pt x="974981" y="866100"/>
                  <a:pt x="974447" y="866833"/>
                </a:cubicBezTo>
                <a:cubicBezTo>
                  <a:pt x="973914" y="867567"/>
                  <a:pt x="973047" y="868200"/>
                  <a:pt x="971847" y="868733"/>
                </a:cubicBezTo>
                <a:cubicBezTo>
                  <a:pt x="970647" y="869266"/>
                  <a:pt x="968981" y="869666"/>
                  <a:pt x="966848" y="869933"/>
                </a:cubicBezTo>
                <a:cubicBezTo>
                  <a:pt x="964714" y="870200"/>
                  <a:pt x="961981" y="870333"/>
                  <a:pt x="958648" y="870333"/>
                </a:cubicBezTo>
                <a:cubicBezTo>
                  <a:pt x="955448" y="870333"/>
                  <a:pt x="952782" y="870200"/>
                  <a:pt x="950649" y="869933"/>
                </a:cubicBezTo>
                <a:cubicBezTo>
                  <a:pt x="948515" y="869666"/>
                  <a:pt x="946815" y="869266"/>
                  <a:pt x="945549" y="868733"/>
                </a:cubicBezTo>
                <a:cubicBezTo>
                  <a:pt x="944282" y="868200"/>
                  <a:pt x="943416" y="867567"/>
                  <a:pt x="942949" y="866833"/>
                </a:cubicBezTo>
                <a:cubicBezTo>
                  <a:pt x="942483" y="866100"/>
                  <a:pt x="942249" y="865200"/>
                  <a:pt x="942249" y="864133"/>
                </a:cubicBezTo>
                <a:lnTo>
                  <a:pt x="942249" y="684144"/>
                </a:lnTo>
                <a:cubicBezTo>
                  <a:pt x="942249" y="683078"/>
                  <a:pt x="942449" y="682178"/>
                  <a:pt x="942849" y="681445"/>
                </a:cubicBezTo>
                <a:cubicBezTo>
                  <a:pt x="943249" y="680711"/>
                  <a:pt x="944049" y="680045"/>
                  <a:pt x="945249" y="679445"/>
                </a:cubicBezTo>
                <a:cubicBezTo>
                  <a:pt x="946449" y="678845"/>
                  <a:pt x="947982" y="678445"/>
                  <a:pt x="949849" y="678245"/>
                </a:cubicBezTo>
                <a:cubicBezTo>
                  <a:pt x="951715" y="678045"/>
                  <a:pt x="954182" y="677945"/>
                  <a:pt x="957248" y="677945"/>
                </a:cubicBezTo>
                <a:cubicBezTo>
                  <a:pt x="960181" y="677945"/>
                  <a:pt x="962615" y="678045"/>
                  <a:pt x="964548" y="678245"/>
                </a:cubicBezTo>
                <a:cubicBezTo>
                  <a:pt x="966481" y="678445"/>
                  <a:pt x="967981" y="678845"/>
                  <a:pt x="969047" y="679445"/>
                </a:cubicBezTo>
                <a:cubicBezTo>
                  <a:pt x="970114" y="680045"/>
                  <a:pt x="970881" y="680711"/>
                  <a:pt x="971347" y="681445"/>
                </a:cubicBezTo>
                <a:cubicBezTo>
                  <a:pt x="971814" y="682178"/>
                  <a:pt x="972047" y="683078"/>
                  <a:pt x="972047" y="684144"/>
                </a:cubicBezTo>
                <a:lnTo>
                  <a:pt x="972047" y="710343"/>
                </a:lnTo>
                <a:cubicBezTo>
                  <a:pt x="976980" y="703143"/>
                  <a:pt x="981613" y="697277"/>
                  <a:pt x="985947" y="692744"/>
                </a:cubicBezTo>
                <a:cubicBezTo>
                  <a:pt x="990279" y="688211"/>
                  <a:pt x="994379" y="684644"/>
                  <a:pt x="998246" y="682045"/>
                </a:cubicBezTo>
                <a:cubicBezTo>
                  <a:pt x="1002112" y="679445"/>
                  <a:pt x="1005945" y="677645"/>
                  <a:pt x="1009745" y="676645"/>
                </a:cubicBezTo>
                <a:cubicBezTo>
                  <a:pt x="1013545" y="675645"/>
                  <a:pt x="1017378" y="675145"/>
                  <a:pt x="1021244" y="675145"/>
                </a:cubicBezTo>
                <a:close/>
                <a:moveTo>
                  <a:pt x="816620" y="675145"/>
                </a:moveTo>
                <a:cubicBezTo>
                  <a:pt x="830752" y="675145"/>
                  <a:pt x="842785" y="677412"/>
                  <a:pt x="852718" y="681945"/>
                </a:cubicBezTo>
                <a:cubicBezTo>
                  <a:pt x="862650" y="686478"/>
                  <a:pt x="870816" y="692577"/>
                  <a:pt x="877216" y="700243"/>
                </a:cubicBezTo>
                <a:cubicBezTo>
                  <a:pt x="883616" y="707910"/>
                  <a:pt x="888315" y="716909"/>
                  <a:pt x="891315" y="727242"/>
                </a:cubicBezTo>
                <a:cubicBezTo>
                  <a:pt x="894315" y="737575"/>
                  <a:pt x="895815" y="748607"/>
                  <a:pt x="895815" y="760340"/>
                </a:cubicBezTo>
                <a:lnTo>
                  <a:pt x="895815" y="766339"/>
                </a:lnTo>
                <a:cubicBezTo>
                  <a:pt x="895815" y="771539"/>
                  <a:pt x="894509" y="775239"/>
                  <a:pt x="891898" y="777439"/>
                </a:cubicBezTo>
                <a:cubicBezTo>
                  <a:pt x="889287" y="779639"/>
                  <a:pt x="886306" y="780739"/>
                  <a:pt x="882956" y="780739"/>
                </a:cubicBezTo>
                <a:lnTo>
                  <a:pt x="764423" y="780739"/>
                </a:lnTo>
                <a:cubicBezTo>
                  <a:pt x="764423" y="790738"/>
                  <a:pt x="765428" y="799737"/>
                  <a:pt x="767437" y="807737"/>
                </a:cubicBezTo>
                <a:cubicBezTo>
                  <a:pt x="769446" y="815736"/>
                  <a:pt x="772795" y="822603"/>
                  <a:pt x="777485" y="828336"/>
                </a:cubicBezTo>
                <a:cubicBezTo>
                  <a:pt x="782174" y="834069"/>
                  <a:pt x="788270" y="838468"/>
                  <a:pt x="795773" y="841535"/>
                </a:cubicBezTo>
                <a:cubicBezTo>
                  <a:pt x="803275" y="844601"/>
                  <a:pt x="812452" y="846135"/>
                  <a:pt x="823304" y="846135"/>
                </a:cubicBezTo>
                <a:cubicBezTo>
                  <a:pt x="831878" y="846135"/>
                  <a:pt x="839515" y="845435"/>
                  <a:pt x="846213" y="844035"/>
                </a:cubicBezTo>
                <a:cubicBezTo>
                  <a:pt x="852912" y="842635"/>
                  <a:pt x="858706" y="841068"/>
                  <a:pt x="863597" y="839335"/>
                </a:cubicBezTo>
                <a:cubicBezTo>
                  <a:pt x="868487" y="837602"/>
                  <a:pt x="872507" y="836035"/>
                  <a:pt x="875655" y="834635"/>
                </a:cubicBezTo>
                <a:cubicBezTo>
                  <a:pt x="878804" y="833235"/>
                  <a:pt x="881183" y="832535"/>
                  <a:pt x="882791" y="832535"/>
                </a:cubicBezTo>
                <a:cubicBezTo>
                  <a:pt x="883728" y="832535"/>
                  <a:pt x="884565" y="832769"/>
                  <a:pt x="885302" y="833235"/>
                </a:cubicBezTo>
                <a:cubicBezTo>
                  <a:pt x="886038" y="833702"/>
                  <a:pt x="886607" y="834402"/>
                  <a:pt x="887009" y="835335"/>
                </a:cubicBezTo>
                <a:cubicBezTo>
                  <a:pt x="887411" y="836268"/>
                  <a:pt x="887713" y="837568"/>
                  <a:pt x="887914" y="839235"/>
                </a:cubicBezTo>
                <a:cubicBezTo>
                  <a:pt x="888115" y="840902"/>
                  <a:pt x="888215" y="842935"/>
                  <a:pt x="888215" y="845335"/>
                </a:cubicBezTo>
                <a:cubicBezTo>
                  <a:pt x="888215" y="847068"/>
                  <a:pt x="888149" y="848568"/>
                  <a:pt x="888016" y="849834"/>
                </a:cubicBezTo>
                <a:cubicBezTo>
                  <a:pt x="887882" y="851101"/>
                  <a:pt x="887715" y="852234"/>
                  <a:pt x="887516" y="853234"/>
                </a:cubicBezTo>
                <a:cubicBezTo>
                  <a:pt x="887315" y="854234"/>
                  <a:pt x="886982" y="855134"/>
                  <a:pt x="886516" y="855934"/>
                </a:cubicBezTo>
                <a:cubicBezTo>
                  <a:pt x="886049" y="856734"/>
                  <a:pt x="885449" y="857501"/>
                  <a:pt x="884716" y="858234"/>
                </a:cubicBezTo>
                <a:cubicBezTo>
                  <a:pt x="883982" y="858967"/>
                  <a:pt x="881816" y="860167"/>
                  <a:pt x="878216" y="861834"/>
                </a:cubicBezTo>
                <a:cubicBezTo>
                  <a:pt x="874616" y="863500"/>
                  <a:pt x="869950" y="865133"/>
                  <a:pt x="864217" y="866733"/>
                </a:cubicBezTo>
                <a:cubicBezTo>
                  <a:pt x="858484" y="868333"/>
                  <a:pt x="851851" y="869766"/>
                  <a:pt x="844318" y="871033"/>
                </a:cubicBezTo>
                <a:cubicBezTo>
                  <a:pt x="836785" y="872300"/>
                  <a:pt x="828752" y="872933"/>
                  <a:pt x="820220" y="872933"/>
                </a:cubicBezTo>
                <a:cubicBezTo>
                  <a:pt x="805421" y="872933"/>
                  <a:pt x="792455" y="870866"/>
                  <a:pt x="781322" y="866733"/>
                </a:cubicBezTo>
                <a:cubicBezTo>
                  <a:pt x="770189" y="862600"/>
                  <a:pt x="760823" y="856467"/>
                  <a:pt x="753224" y="848334"/>
                </a:cubicBezTo>
                <a:cubicBezTo>
                  <a:pt x="745624" y="840202"/>
                  <a:pt x="739891" y="830002"/>
                  <a:pt x="736025" y="817736"/>
                </a:cubicBezTo>
                <a:cubicBezTo>
                  <a:pt x="732158" y="805470"/>
                  <a:pt x="730225" y="791205"/>
                  <a:pt x="730225" y="774939"/>
                </a:cubicBezTo>
                <a:cubicBezTo>
                  <a:pt x="730225" y="759473"/>
                  <a:pt x="732225" y="745574"/>
                  <a:pt x="736225" y="733241"/>
                </a:cubicBezTo>
                <a:cubicBezTo>
                  <a:pt x="740225" y="720909"/>
                  <a:pt x="745991" y="710443"/>
                  <a:pt x="753524" y="701843"/>
                </a:cubicBezTo>
                <a:cubicBezTo>
                  <a:pt x="761057" y="693244"/>
                  <a:pt x="770156" y="686644"/>
                  <a:pt x="780822" y="682045"/>
                </a:cubicBezTo>
                <a:cubicBezTo>
                  <a:pt x="791488" y="677445"/>
                  <a:pt x="803421" y="675145"/>
                  <a:pt x="816620" y="675145"/>
                </a:cubicBezTo>
                <a:close/>
                <a:moveTo>
                  <a:pt x="602345" y="675145"/>
                </a:moveTo>
                <a:cubicBezTo>
                  <a:pt x="617144" y="675145"/>
                  <a:pt x="630043" y="677345"/>
                  <a:pt x="641042" y="681745"/>
                </a:cubicBezTo>
                <a:cubicBezTo>
                  <a:pt x="652042" y="686144"/>
                  <a:pt x="661208" y="692544"/>
                  <a:pt x="668541" y="700943"/>
                </a:cubicBezTo>
                <a:cubicBezTo>
                  <a:pt x="675873" y="709343"/>
                  <a:pt x="681373" y="719542"/>
                  <a:pt x="685040" y="731542"/>
                </a:cubicBezTo>
                <a:cubicBezTo>
                  <a:pt x="688706" y="743541"/>
                  <a:pt x="690539" y="757073"/>
                  <a:pt x="690539" y="772139"/>
                </a:cubicBezTo>
                <a:cubicBezTo>
                  <a:pt x="690539" y="786805"/>
                  <a:pt x="688606" y="800304"/>
                  <a:pt x="684740" y="812637"/>
                </a:cubicBezTo>
                <a:cubicBezTo>
                  <a:pt x="680873" y="824969"/>
                  <a:pt x="675107" y="835602"/>
                  <a:pt x="667441" y="844535"/>
                </a:cubicBezTo>
                <a:cubicBezTo>
                  <a:pt x="659774" y="853467"/>
                  <a:pt x="650175" y="860434"/>
                  <a:pt x="638642" y="865433"/>
                </a:cubicBezTo>
                <a:cubicBezTo>
                  <a:pt x="627110" y="870433"/>
                  <a:pt x="613744" y="872933"/>
                  <a:pt x="598545" y="872933"/>
                </a:cubicBezTo>
                <a:cubicBezTo>
                  <a:pt x="583746" y="872933"/>
                  <a:pt x="570846" y="870733"/>
                  <a:pt x="559847" y="866333"/>
                </a:cubicBezTo>
                <a:cubicBezTo>
                  <a:pt x="548848" y="861934"/>
                  <a:pt x="539682" y="855534"/>
                  <a:pt x="532349" y="847135"/>
                </a:cubicBezTo>
                <a:cubicBezTo>
                  <a:pt x="525016" y="838735"/>
                  <a:pt x="519550" y="828536"/>
                  <a:pt x="515950" y="816536"/>
                </a:cubicBezTo>
                <a:cubicBezTo>
                  <a:pt x="512350" y="804537"/>
                  <a:pt x="510550" y="790938"/>
                  <a:pt x="510550" y="775739"/>
                </a:cubicBezTo>
                <a:cubicBezTo>
                  <a:pt x="510550" y="761073"/>
                  <a:pt x="512450" y="747574"/>
                  <a:pt x="516250" y="735241"/>
                </a:cubicBezTo>
                <a:cubicBezTo>
                  <a:pt x="520050" y="722909"/>
                  <a:pt x="525783" y="712276"/>
                  <a:pt x="533449" y="703343"/>
                </a:cubicBezTo>
                <a:cubicBezTo>
                  <a:pt x="541115" y="694410"/>
                  <a:pt x="550681" y="687478"/>
                  <a:pt x="562147" y="682545"/>
                </a:cubicBezTo>
                <a:cubicBezTo>
                  <a:pt x="573613" y="677612"/>
                  <a:pt x="587012" y="675145"/>
                  <a:pt x="602345" y="675145"/>
                </a:cubicBezTo>
                <a:close/>
                <a:moveTo>
                  <a:pt x="50597" y="674945"/>
                </a:moveTo>
                <a:cubicBezTo>
                  <a:pt x="64596" y="674945"/>
                  <a:pt x="76562" y="679878"/>
                  <a:pt x="86495" y="689744"/>
                </a:cubicBezTo>
                <a:cubicBezTo>
                  <a:pt x="96427" y="699610"/>
                  <a:pt x="101394" y="711543"/>
                  <a:pt x="101394" y="725542"/>
                </a:cubicBezTo>
                <a:cubicBezTo>
                  <a:pt x="101394" y="739541"/>
                  <a:pt x="96427" y="751507"/>
                  <a:pt x="86495" y="761440"/>
                </a:cubicBezTo>
                <a:cubicBezTo>
                  <a:pt x="76562" y="771372"/>
                  <a:pt x="64596" y="776339"/>
                  <a:pt x="50597" y="776339"/>
                </a:cubicBezTo>
                <a:cubicBezTo>
                  <a:pt x="36731" y="776339"/>
                  <a:pt x="24832" y="771372"/>
                  <a:pt x="14899" y="761440"/>
                </a:cubicBezTo>
                <a:cubicBezTo>
                  <a:pt x="4966" y="751507"/>
                  <a:pt x="0" y="739541"/>
                  <a:pt x="0" y="725542"/>
                </a:cubicBezTo>
                <a:cubicBezTo>
                  <a:pt x="0" y="711543"/>
                  <a:pt x="4966" y="699610"/>
                  <a:pt x="14899" y="689744"/>
                </a:cubicBezTo>
                <a:cubicBezTo>
                  <a:pt x="24832" y="679878"/>
                  <a:pt x="36731" y="674945"/>
                  <a:pt x="50597" y="674945"/>
                </a:cubicBezTo>
                <a:close/>
                <a:moveTo>
                  <a:pt x="2094872" y="638947"/>
                </a:moveTo>
                <a:lnTo>
                  <a:pt x="2094872" y="840335"/>
                </a:lnTo>
                <a:lnTo>
                  <a:pt x="2130270" y="840335"/>
                </a:lnTo>
                <a:cubicBezTo>
                  <a:pt x="2146802" y="840335"/>
                  <a:pt x="2160735" y="838268"/>
                  <a:pt x="2172067" y="834135"/>
                </a:cubicBezTo>
                <a:cubicBezTo>
                  <a:pt x="2183400" y="830002"/>
                  <a:pt x="2192866" y="823669"/>
                  <a:pt x="2200465" y="815136"/>
                </a:cubicBezTo>
                <a:cubicBezTo>
                  <a:pt x="2208065" y="806604"/>
                  <a:pt x="2213765" y="795904"/>
                  <a:pt x="2217565" y="783038"/>
                </a:cubicBezTo>
                <a:cubicBezTo>
                  <a:pt x="2221364" y="770173"/>
                  <a:pt x="2223264" y="754940"/>
                  <a:pt x="2223264" y="737341"/>
                </a:cubicBezTo>
                <a:cubicBezTo>
                  <a:pt x="2223264" y="723342"/>
                  <a:pt x="2221531" y="710310"/>
                  <a:pt x="2218065" y="698244"/>
                </a:cubicBezTo>
                <a:cubicBezTo>
                  <a:pt x="2214598" y="686178"/>
                  <a:pt x="2209165" y="675745"/>
                  <a:pt x="2201765" y="666946"/>
                </a:cubicBezTo>
                <a:cubicBezTo>
                  <a:pt x="2194366" y="658146"/>
                  <a:pt x="2185000" y="651280"/>
                  <a:pt x="2173667" y="646347"/>
                </a:cubicBezTo>
                <a:cubicBezTo>
                  <a:pt x="2162335" y="641414"/>
                  <a:pt x="2147735" y="638947"/>
                  <a:pt x="2129870" y="638947"/>
                </a:cubicBezTo>
                <a:close/>
                <a:moveTo>
                  <a:pt x="2073273" y="610349"/>
                </a:moveTo>
                <a:lnTo>
                  <a:pt x="2131870" y="610349"/>
                </a:lnTo>
                <a:cubicBezTo>
                  <a:pt x="2154269" y="610349"/>
                  <a:pt x="2173200" y="613249"/>
                  <a:pt x="2188666" y="619048"/>
                </a:cubicBezTo>
                <a:cubicBezTo>
                  <a:pt x="2204132" y="624848"/>
                  <a:pt x="2217098" y="633181"/>
                  <a:pt x="2227564" y="644047"/>
                </a:cubicBezTo>
                <a:cubicBezTo>
                  <a:pt x="2238030" y="654913"/>
                  <a:pt x="2245963" y="668079"/>
                  <a:pt x="2251363" y="683545"/>
                </a:cubicBezTo>
                <a:cubicBezTo>
                  <a:pt x="2256762" y="699010"/>
                  <a:pt x="2259462" y="716476"/>
                  <a:pt x="2259462" y="735941"/>
                </a:cubicBezTo>
                <a:cubicBezTo>
                  <a:pt x="2259462" y="758340"/>
                  <a:pt x="2256595" y="777905"/>
                  <a:pt x="2250863" y="794638"/>
                </a:cubicBezTo>
                <a:cubicBezTo>
                  <a:pt x="2245129" y="811370"/>
                  <a:pt x="2236763" y="825236"/>
                  <a:pt x="2225764" y="836235"/>
                </a:cubicBezTo>
                <a:cubicBezTo>
                  <a:pt x="2214765" y="847235"/>
                  <a:pt x="2201265" y="855467"/>
                  <a:pt x="2185267" y="860934"/>
                </a:cubicBezTo>
                <a:cubicBezTo>
                  <a:pt x="2169267" y="866400"/>
                  <a:pt x="2150202" y="869133"/>
                  <a:pt x="2128070" y="869133"/>
                </a:cubicBezTo>
                <a:lnTo>
                  <a:pt x="2073273" y="869133"/>
                </a:lnTo>
                <a:cubicBezTo>
                  <a:pt x="2070207" y="869133"/>
                  <a:pt x="2067307" y="868100"/>
                  <a:pt x="2064574" y="866033"/>
                </a:cubicBezTo>
                <a:cubicBezTo>
                  <a:pt x="2061841" y="863967"/>
                  <a:pt x="2060474" y="860334"/>
                  <a:pt x="2060474" y="855134"/>
                </a:cubicBezTo>
                <a:lnTo>
                  <a:pt x="2060474" y="624348"/>
                </a:lnTo>
                <a:cubicBezTo>
                  <a:pt x="2060474" y="619148"/>
                  <a:pt x="2061841" y="615515"/>
                  <a:pt x="2064574" y="613449"/>
                </a:cubicBezTo>
                <a:cubicBezTo>
                  <a:pt x="2067307" y="611382"/>
                  <a:pt x="2070207" y="610349"/>
                  <a:pt x="2073273" y="610349"/>
                </a:cubicBezTo>
                <a:close/>
                <a:moveTo>
                  <a:pt x="305995" y="606549"/>
                </a:moveTo>
                <a:cubicBezTo>
                  <a:pt x="311728" y="606549"/>
                  <a:pt x="317494" y="607049"/>
                  <a:pt x="323294" y="608049"/>
                </a:cubicBezTo>
                <a:cubicBezTo>
                  <a:pt x="329094" y="609049"/>
                  <a:pt x="334560" y="610382"/>
                  <a:pt x="339693" y="612049"/>
                </a:cubicBezTo>
                <a:cubicBezTo>
                  <a:pt x="344826" y="613715"/>
                  <a:pt x="349393" y="615582"/>
                  <a:pt x="353392" y="617649"/>
                </a:cubicBezTo>
                <a:cubicBezTo>
                  <a:pt x="357392" y="619715"/>
                  <a:pt x="360025" y="621382"/>
                  <a:pt x="361292" y="622648"/>
                </a:cubicBezTo>
                <a:cubicBezTo>
                  <a:pt x="362558" y="623915"/>
                  <a:pt x="363392" y="624915"/>
                  <a:pt x="363792" y="625648"/>
                </a:cubicBezTo>
                <a:cubicBezTo>
                  <a:pt x="364192" y="626381"/>
                  <a:pt x="364525" y="627315"/>
                  <a:pt x="364792" y="628448"/>
                </a:cubicBezTo>
                <a:cubicBezTo>
                  <a:pt x="365058" y="629581"/>
                  <a:pt x="365258" y="630948"/>
                  <a:pt x="365392" y="632548"/>
                </a:cubicBezTo>
                <a:cubicBezTo>
                  <a:pt x="365525" y="634148"/>
                  <a:pt x="365592" y="636214"/>
                  <a:pt x="365592" y="638747"/>
                </a:cubicBezTo>
                <a:cubicBezTo>
                  <a:pt x="365592" y="641147"/>
                  <a:pt x="365492" y="643280"/>
                  <a:pt x="365292" y="645147"/>
                </a:cubicBezTo>
                <a:cubicBezTo>
                  <a:pt x="365092" y="647013"/>
                  <a:pt x="364792" y="648580"/>
                  <a:pt x="364392" y="649847"/>
                </a:cubicBezTo>
                <a:cubicBezTo>
                  <a:pt x="363992" y="651113"/>
                  <a:pt x="363425" y="652046"/>
                  <a:pt x="362692" y="652646"/>
                </a:cubicBezTo>
                <a:cubicBezTo>
                  <a:pt x="361958" y="653246"/>
                  <a:pt x="361125" y="653546"/>
                  <a:pt x="360192" y="653546"/>
                </a:cubicBezTo>
                <a:cubicBezTo>
                  <a:pt x="358725" y="653546"/>
                  <a:pt x="356425" y="652613"/>
                  <a:pt x="353292" y="650747"/>
                </a:cubicBezTo>
                <a:cubicBezTo>
                  <a:pt x="350159" y="648880"/>
                  <a:pt x="346326" y="646780"/>
                  <a:pt x="341793" y="644447"/>
                </a:cubicBezTo>
                <a:cubicBezTo>
                  <a:pt x="337260" y="642114"/>
                  <a:pt x="331894" y="639980"/>
                  <a:pt x="325694" y="638047"/>
                </a:cubicBezTo>
                <a:cubicBezTo>
                  <a:pt x="319494" y="636114"/>
                  <a:pt x="312528" y="635147"/>
                  <a:pt x="304795" y="635147"/>
                </a:cubicBezTo>
                <a:cubicBezTo>
                  <a:pt x="297596" y="635147"/>
                  <a:pt x="291329" y="636114"/>
                  <a:pt x="285996" y="638047"/>
                </a:cubicBezTo>
                <a:cubicBezTo>
                  <a:pt x="280663" y="639980"/>
                  <a:pt x="276264" y="642547"/>
                  <a:pt x="272797" y="645747"/>
                </a:cubicBezTo>
                <a:cubicBezTo>
                  <a:pt x="269331" y="648947"/>
                  <a:pt x="266731" y="652746"/>
                  <a:pt x="264998" y="657146"/>
                </a:cubicBezTo>
                <a:cubicBezTo>
                  <a:pt x="263264" y="661546"/>
                  <a:pt x="262398" y="666212"/>
                  <a:pt x="262398" y="671145"/>
                </a:cubicBezTo>
                <a:cubicBezTo>
                  <a:pt x="262398" y="678345"/>
                  <a:pt x="264064" y="684544"/>
                  <a:pt x="267398" y="689744"/>
                </a:cubicBezTo>
                <a:cubicBezTo>
                  <a:pt x="270731" y="694944"/>
                  <a:pt x="275164" y="699544"/>
                  <a:pt x="280697" y="703543"/>
                </a:cubicBezTo>
                <a:cubicBezTo>
                  <a:pt x="286230" y="707543"/>
                  <a:pt x="292529" y="711209"/>
                  <a:pt x="299596" y="714543"/>
                </a:cubicBezTo>
                <a:cubicBezTo>
                  <a:pt x="306662" y="717876"/>
                  <a:pt x="313861" y="721242"/>
                  <a:pt x="321194" y="724642"/>
                </a:cubicBezTo>
                <a:cubicBezTo>
                  <a:pt x="328527" y="728042"/>
                  <a:pt x="335727" y="731775"/>
                  <a:pt x="342793" y="735841"/>
                </a:cubicBezTo>
                <a:cubicBezTo>
                  <a:pt x="349859" y="739908"/>
                  <a:pt x="356159" y="744707"/>
                  <a:pt x="361692" y="750240"/>
                </a:cubicBezTo>
                <a:cubicBezTo>
                  <a:pt x="367225" y="755773"/>
                  <a:pt x="371691" y="762306"/>
                  <a:pt x="375091" y="769839"/>
                </a:cubicBezTo>
                <a:cubicBezTo>
                  <a:pt x="378491" y="777372"/>
                  <a:pt x="380191" y="786272"/>
                  <a:pt x="380191" y="796538"/>
                </a:cubicBezTo>
                <a:cubicBezTo>
                  <a:pt x="380191" y="808670"/>
                  <a:pt x="377957" y="819470"/>
                  <a:pt x="373491" y="828936"/>
                </a:cubicBezTo>
                <a:cubicBezTo>
                  <a:pt x="369025" y="838402"/>
                  <a:pt x="362825" y="846435"/>
                  <a:pt x="354892" y="853034"/>
                </a:cubicBezTo>
                <a:cubicBezTo>
                  <a:pt x="346959" y="859634"/>
                  <a:pt x="337627" y="864600"/>
                  <a:pt x="326894" y="867933"/>
                </a:cubicBezTo>
                <a:cubicBezTo>
                  <a:pt x="316161" y="871266"/>
                  <a:pt x="304595" y="872933"/>
                  <a:pt x="292196" y="872933"/>
                </a:cubicBezTo>
                <a:cubicBezTo>
                  <a:pt x="283530" y="872933"/>
                  <a:pt x="275497" y="872200"/>
                  <a:pt x="268098" y="870733"/>
                </a:cubicBezTo>
                <a:cubicBezTo>
                  <a:pt x="260698" y="869266"/>
                  <a:pt x="254098" y="867467"/>
                  <a:pt x="248299" y="865333"/>
                </a:cubicBezTo>
                <a:cubicBezTo>
                  <a:pt x="242499" y="863200"/>
                  <a:pt x="237633" y="861000"/>
                  <a:pt x="233700" y="858734"/>
                </a:cubicBezTo>
                <a:cubicBezTo>
                  <a:pt x="229767" y="856467"/>
                  <a:pt x="227033" y="854534"/>
                  <a:pt x="225500" y="852934"/>
                </a:cubicBezTo>
                <a:cubicBezTo>
                  <a:pt x="223967" y="851334"/>
                  <a:pt x="222834" y="849301"/>
                  <a:pt x="222100" y="846835"/>
                </a:cubicBezTo>
                <a:cubicBezTo>
                  <a:pt x="221367" y="844368"/>
                  <a:pt x="221000" y="841068"/>
                  <a:pt x="221000" y="836935"/>
                </a:cubicBezTo>
                <a:cubicBezTo>
                  <a:pt x="221000" y="834002"/>
                  <a:pt x="221134" y="831569"/>
                  <a:pt x="221400" y="829636"/>
                </a:cubicBezTo>
                <a:cubicBezTo>
                  <a:pt x="221667" y="827702"/>
                  <a:pt x="222067" y="826136"/>
                  <a:pt x="222600" y="824936"/>
                </a:cubicBezTo>
                <a:cubicBezTo>
                  <a:pt x="223134" y="823736"/>
                  <a:pt x="223800" y="822903"/>
                  <a:pt x="224600" y="822436"/>
                </a:cubicBezTo>
                <a:cubicBezTo>
                  <a:pt x="225400" y="821969"/>
                  <a:pt x="226333" y="821736"/>
                  <a:pt x="227400" y="821736"/>
                </a:cubicBezTo>
                <a:cubicBezTo>
                  <a:pt x="229267" y="821736"/>
                  <a:pt x="231900" y="822869"/>
                  <a:pt x="235300" y="825136"/>
                </a:cubicBezTo>
                <a:cubicBezTo>
                  <a:pt x="238699" y="827402"/>
                  <a:pt x="243066" y="829869"/>
                  <a:pt x="248399" y="832535"/>
                </a:cubicBezTo>
                <a:cubicBezTo>
                  <a:pt x="253732" y="835202"/>
                  <a:pt x="260165" y="837702"/>
                  <a:pt x="267698" y="840035"/>
                </a:cubicBezTo>
                <a:cubicBezTo>
                  <a:pt x="275230" y="842368"/>
                  <a:pt x="283930" y="843535"/>
                  <a:pt x="293796" y="843535"/>
                </a:cubicBezTo>
                <a:cubicBezTo>
                  <a:pt x="301262" y="843535"/>
                  <a:pt x="308095" y="842535"/>
                  <a:pt x="314295" y="840535"/>
                </a:cubicBezTo>
                <a:cubicBezTo>
                  <a:pt x="320494" y="838535"/>
                  <a:pt x="325827" y="835702"/>
                  <a:pt x="330294" y="832035"/>
                </a:cubicBezTo>
                <a:cubicBezTo>
                  <a:pt x="334760" y="828369"/>
                  <a:pt x="338193" y="823869"/>
                  <a:pt x="340593" y="818536"/>
                </a:cubicBezTo>
                <a:cubicBezTo>
                  <a:pt x="342993" y="813203"/>
                  <a:pt x="344193" y="807137"/>
                  <a:pt x="344193" y="800337"/>
                </a:cubicBezTo>
                <a:cubicBezTo>
                  <a:pt x="344193" y="793004"/>
                  <a:pt x="342526" y="786738"/>
                  <a:pt x="339193" y="781539"/>
                </a:cubicBezTo>
                <a:cubicBezTo>
                  <a:pt x="335860" y="776339"/>
                  <a:pt x="331460" y="771772"/>
                  <a:pt x="325994" y="767839"/>
                </a:cubicBezTo>
                <a:cubicBezTo>
                  <a:pt x="320528" y="763906"/>
                  <a:pt x="314295" y="760306"/>
                  <a:pt x="307295" y="757040"/>
                </a:cubicBezTo>
                <a:cubicBezTo>
                  <a:pt x="300296" y="753774"/>
                  <a:pt x="293129" y="750440"/>
                  <a:pt x="285796" y="747041"/>
                </a:cubicBezTo>
                <a:cubicBezTo>
                  <a:pt x="278464" y="743641"/>
                  <a:pt x="271331" y="739874"/>
                  <a:pt x="264398" y="735741"/>
                </a:cubicBezTo>
                <a:cubicBezTo>
                  <a:pt x="257465" y="731608"/>
                  <a:pt x="251265" y="726742"/>
                  <a:pt x="245799" y="721142"/>
                </a:cubicBezTo>
                <a:cubicBezTo>
                  <a:pt x="240333" y="715543"/>
                  <a:pt x="235899" y="708976"/>
                  <a:pt x="232500" y="701443"/>
                </a:cubicBezTo>
                <a:cubicBezTo>
                  <a:pt x="229100" y="693911"/>
                  <a:pt x="227400" y="684878"/>
                  <a:pt x="227400" y="674345"/>
                </a:cubicBezTo>
                <a:cubicBezTo>
                  <a:pt x="227400" y="663546"/>
                  <a:pt x="229367" y="653913"/>
                  <a:pt x="233300" y="645447"/>
                </a:cubicBezTo>
                <a:cubicBezTo>
                  <a:pt x="237233" y="636981"/>
                  <a:pt x="242699" y="629881"/>
                  <a:pt x="249699" y="624148"/>
                </a:cubicBezTo>
                <a:cubicBezTo>
                  <a:pt x="256698" y="618415"/>
                  <a:pt x="265031" y="614049"/>
                  <a:pt x="274697" y="611049"/>
                </a:cubicBezTo>
                <a:cubicBezTo>
                  <a:pt x="284363" y="608049"/>
                  <a:pt x="294796" y="606549"/>
                  <a:pt x="305995" y="606549"/>
                </a:cubicBezTo>
                <a:close/>
                <a:moveTo>
                  <a:pt x="448298" y="603749"/>
                </a:moveTo>
                <a:cubicBezTo>
                  <a:pt x="456164" y="603749"/>
                  <a:pt x="461497" y="605116"/>
                  <a:pt x="464297" y="607849"/>
                </a:cubicBezTo>
                <a:cubicBezTo>
                  <a:pt x="467097" y="610582"/>
                  <a:pt x="468497" y="615749"/>
                  <a:pt x="468497" y="623348"/>
                </a:cubicBezTo>
                <a:cubicBezTo>
                  <a:pt x="468497" y="631081"/>
                  <a:pt x="467030" y="636347"/>
                  <a:pt x="464097" y="639147"/>
                </a:cubicBezTo>
                <a:cubicBezTo>
                  <a:pt x="461164" y="641947"/>
                  <a:pt x="455764" y="643347"/>
                  <a:pt x="447898" y="643347"/>
                </a:cubicBezTo>
                <a:cubicBezTo>
                  <a:pt x="440165" y="643347"/>
                  <a:pt x="434899" y="641980"/>
                  <a:pt x="432099" y="639247"/>
                </a:cubicBezTo>
                <a:cubicBezTo>
                  <a:pt x="429299" y="636514"/>
                  <a:pt x="427899" y="631348"/>
                  <a:pt x="427899" y="623748"/>
                </a:cubicBezTo>
                <a:cubicBezTo>
                  <a:pt x="427899" y="616015"/>
                  <a:pt x="429333" y="610749"/>
                  <a:pt x="432199" y="607949"/>
                </a:cubicBezTo>
                <a:cubicBezTo>
                  <a:pt x="435066" y="605149"/>
                  <a:pt x="440432" y="603749"/>
                  <a:pt x="448298" y="603749"/>
                </a:cubicBezTo>
                <a:close/>
                <a:moveTo>
                  <a:pt x="1212991" y="591350"/>
                </a:moveTo>
                <a:cubicBezTo>
                  <a:pt x="1216324" y="591350"/>
                  <a:pt x="1219057" y="591517"/>
                  <a:pt x="1221190" y="591850"/>
                </a:cubicBezTo>
                <a:cubicBezTo>
                  <a:pt x="1223323" y="592183"/>
                  <a:pt x="1224990" y="592583"/>
                  <a:pt x="1226190" y="593050"/>
                </a:cubicBezTo>
                <a:cubicBezTo>
                  <a:pt x="1227390" y="593517"/>
                  <a:pt x="1228290" y="594183"/>
                  <a:pt x="1228890" y="595050"/>
                </a:cubicBezTo>
                <a:cubicBezTo>
                  <a:pt x="1229490" y="595917"/>
                  <a:pt x="1229790" y="596816"/>
                  <a:pt x="1229790" y="597750"/>
                </a:cubicBezTo>
                <a:lnTo>
                  <a:pt x="1229790" y="864133"/>
                </a:lnTo>
                <a:cubicBezTo>
                  <a:pt x="1229790" y="865200"/>
                  <a:pt x="1229557" y="866133"/>
                  <a:pt x="1229090" y="866933"/>
                </a:cubicBezTo>
                <a:cubicBezTo>
                  <a:pt x="1228623" y="867733"/>
                  <a:pt x="1227823" y="868367"/>
                  <a:pt x="1226690" y="868833"/>
                </a:cubicBezTo>
                <a:cubicBezTo>
                  <a:pt x="1225557" y="869300"/>
                  <a:pt x="1224057" y="869666"/>
                  <a:pt x="1222190" y="869933"/>
                </a:cubicBezTo>
                <a:cubicBezTo>
                  <a:pt x="1220324" y="870200"/>
                  <a:pt x="1218057" y="870333"/>
                  <a:pt x="1215391" y="870333"/>
                </a:cubicBezTo>
                <a:cubicBezTo>
                  <a:pt x="1212591" y="870333"/>
                  <a:pt x="1210258" y="870200"/>
                  <a:pt x="1208391" y="869933"/>
                </a:cubicBezTo>
                <a:cubicBezTo>
                  <a:pt x="1206525" y="869666"/>
                  <a:pt x="1204991" y="869300"/>
                  <a:pt x="1203791" y="868833"/>
                </a:cubicBezTo>
                <a:cubicBezTo>
                  <a:pt x="1202591" y="868367"/>
                  <a:pt x="1201725" y="867733"/>
                  <a:pt x="1201191" y="866933"/>
                </a:cubicBezTo>
                <a:cubicBezTo>
                  <a:pt x="1200658" y="866133"/>
                  <a:pt x="1200392" y="865200"/>
                  <a:pt x="1200392" y="864133"/>
                </a:cubicBezTo>
                <a:lnTo>
                  <a:pt x="1200392" y="840335"/>
                </a:lnTo>
                <a:cubicBezTo>
                  <a:pt x="1190925" y="850601"/>
                  <a:pt x="1181093" y="858600"/>
                  <a:pt x="1170893" y="864333"/>
                </a:cubicBezTo>
                <a:cubicBezTo>
                  <a:pt x="1160694" y="870066"/>
                  <a:pt x="1149528" y="872933"/>
                  <a:pt x="1137395" y="872933"/>
                </a:cubicBezTo>
                <a:cubicBezTo>
                  <a:pt x="1124196" y="872933"/>
                  <a:pt x="1112930" y="870366"/>
                  <a:pt x="1103597" y="865233"/>
                </a:cubicBezTo>
                <a:cubicBezTo>
                  <a:pt x="1094265" y="860100"/>
                  <a:pt x="1086699" y="853167"/>
                  <a:pt x="1080899" y="844435"/>
                </a:cubicBezTo>
                <a:cubicBezTo>
                  <a:pt x="1075099" y="835702"/>
                  <a:pt x="1070866" y="825436"/>
                  <a:pt x="1068200" y="813637"/>
                </a:cubicBezTo>
                <a:cubicBezTo>
                  <a:pt x="1065533" y="801837"/>
                  <a:pt x="1064200" y="789405"/>
                  <a:pt x="1064200" y="776339"/>
                </a:cubicBezTo>
                <a:cubicBezTo>
                  <a:pt x="1064200" y="760873"/>
                  <a:pt x="1065867" y="746907"/>
                  <a:pt x="1069200" y="734441"/>
                </a:cubicBezTo>
                <a:cubicBezTo>
                  <a:pt x="1072533" y="721975"/>
                  <a:pt x="1077466" y="711343"/>
                  <a:pt x="1083999" y="702543"/>
                </a:cubicBezTo>
                <a:cubicBezTo>
                  <a:pt x="1090531" y="693744"/>
                  <a:pt x="1098631" y="686978"/>
                  <a:pt x="1108297" y="682245"/>
                </a:cubicBezTo>
                <a:cubicBezTo>
                  <a:pt x="1117963" y="677512"/>
                  <a:pt x="1129129" y="675145"/>
                  <a:pt x="1141795" y="675145"/>
                </a:cubicBezTo>
                <a:cubicBezTo>
                  <a:pt x="1152328" y="675145"/>
                  <a:pt x="1161961" y="677445"/>
                  <a:pt x="1170693" y="682045"/>
                </a:cubicBezTo>
                <a:cubicBezTo>
                  <a:pt x="1179426" y="686644"/>
                  <a:pt x="1188059" y="693411"/>
                  <a:pt x="1196592" y="702343"/>
                </a:cubicBezTo>
                <a:lnTo>
                  <a:pt x="1196592" y="597750"/>
                </a:lnTo>
                <a:cubicBezTo>
                  <a:pt x="1196592" y="596816"/>
                  <a:pt x="1196825" y="595917"/>
                  <a:pt x="1197292" y="595050"/>
                </a:cubicBezTo>
                <a:cubicBezTo>
                  <a:pt x="1197759" y="594183"/>
                  <a:pt x="1198658" y="593517"/>
                  <a:pt x="1199992" y="593050"/>
                </a:cubicBezTo>
                <a:cubicBezTo>
                  <a:pt x="1201325" y="592583"/>
                  <a:pt x="1203025" y="592183"/>
                  <a:pt x="1205091" y="591850"/>
                </a:cubicBezTo>
                <a:cubicBezTo>
                  <a:pt x="1207158" y="591517"/>
                  <a:pt x="1209791" y="591350"/>
                  <a:pt x="1212991" y="591350"/>
                </a:cubicBezTo>
                <a:close/>
                <a:moveTo>
                  <a:pt x="928222" y="265584"/>
                </a:moveTo>
                <a:cubicBezTo>
                  <a:pt x="923956" y="268917"/>
                  <a:pt x="920456" y="272084"/>
                  <a:pt x="917723" y="275083"/>
                </a:cubicBezTo>
                <a:cubicBezTo>
                  <a:pt x="914989" y="278083"/>
                  <a:pt x="912823" y="280950"/>
                  <a:pt x="911223" y="283683"/>
                </a:cubicBezTo>
                <a:cubicBezTo>
                  <a:pt x="909623" y="286416"/>
                  <a:pt x="908523" y="289116"/>
                  <a:pt x="907923" y="291782"/>
                </a:cubicBezTo>
                <a:cubicBezTo>
                  <a:pt x="907323" y="294449"/>
                  <a:pt x="907023" y="297182"/>
                  <a:pt x="907023" y="299982"/>
                </a:cubicBezTo>
                <a:cubicBezTo>
                  <a:pt x="907023" y="308648"/>
                  <a:pt x="911423" y="315214"/>
                  <a:pt x="920223" y="319681"/>
                </a:cubicBezTo>
                <a:cubicBezTo>
                  <a:pt x="929022" y="324147"/>
                  <a:pt x="941288" y="326380"/>
                  <a:pt x="957020" y="326380"/>
                </a:cubicBezTo>
                <a:cubicBezTo>
                  <a:pt x="967020" y="326380"/>
                  <a:pt x="975386" y="325414"/>
                  <a:pt x="982119" y="323480"/>
                </a:cubicBezTo>
                <a:cubicBezTo>
                  <a:pt x="988852" y="321547"/>
                  <a:pt x="994285" y="318981"/>
                  <a:pt x="998418" y="315781"/>
                </a:cubicBezTo>
                <a:cubicBezTo>
                  <a:pt x="1002551" y="312581"/>
                  <a:pt x="1005517" y="308915"/>
                  <a:pt x="1007317" y="304782"/>
                </a:cubicBezTo>
                <a:cubicBezTo>
                  <a:pt x="1009117" y="300648"/>
                  <a:pt x="1010017" y="296315"/>
                  <a:pt x="1010017" y="291782"/>
                </a:cubicBezTo>
                <a:cubicBezTo>
                  <a:pt x="1010017" y="284049"/>
                  <a:pt x="1006851" y="278083"/>
                  <a:pt x="1000518" y="273883"/>
                </a:cubicBezTo>
                <a:cubicBezTo>
                  <a:pt x="994185" y="269684"/>
                  <a:pt x="985619" y="267450"/>
                  <a:pt x="974819" y="267184"/>
                </a:cubicBezTo>
                <a:close/>
                <a:moveTo>
                  <a:pt x="2836120" y="191588"/>
                </a:moveTo>
                <a:cubicBezTo>
                  <a:pt x="2827053" y="191588"/>
                  <a:pt x="2819187" y="192355"/>
                  <a:pt x="2812521" y="193888"/>
                </a:cubicBezTo>
                <a:cubicBezTo>
                  <a:pt x="2805855" y="195422"/>
                  <a:pt x="2800322" y="197688"/>
                  <a:pt x="2795922" y="200688"/>
                </a:cubicBezTo>
                <a:cubicBezTo>
                  <a:pt x="2791522" y="203688"/>
                  <a:pt x="2788289" y="207287"/>
                  <a:pt x="2786223" y="211487"/>
                </a:cubicBezTo>
                <a:cubicBezTo>
                  <a:pt x="2784156" y="215687"/>
                  <a:pt x="2783123" y="220520"/>
                  <a:pt x="2783123" y="225986"/>
                </a:cubicBezTo>
                <a:cubicBezTo>
                  <a:pt x="2783123" y="235319"/>
                  <a:pt x="2786089" y="242752"/>
                  <a:pt x="2792022" y="248285"/>
                </a:cubicBezTo>
                <a:cubicBezTo>
                  <a:pt x="2797955" y="253818"/>
                  <a:pt x="2806255" y="256584"/>
                  <a:pt x="2816921" y="256584"/>
                </a:cubicBezTo>
                <a:cubicBezTo>
                  <a:pt x="2825587" y="256584"/>
                  <a:pt x="2833620" y="254385"/>
                  <a:pt x="2841019" y="249985"/>
                </a:cubicBezTo>
                <a:cubicBezTo>
                  <a:pt x="2848419" y="245585"/>
                  <a:pt x="2856185" y="238852"/>
                  <a:pt x="2864318" y="229786"/>
                </a:cubicBezTo>
                <a:lnTo>
                  <a:pt x="2864318" y="191588"/>
                </a:lnTo>
                <a:close/>
                <a:moveTo>
                  <a:pt x="1293070" y="191588"/>
                </a:moveTo>
                <a:cubicBezTo>
                  <a:pt x="1284003" y="191588"/>
                  <a:pt x="1276137" y="192355"/>
                  <a:pt x="1269471" y="193888"/>
                </a:cubicBezTo>
                <a:cubicBezTo>
                  <a:pt x="1262805" y="195422"/>
                  <a:pt x="1257272" y="197688"/>
                  <a:pt x="1252872" y="200688"/>
                </a:cubicBezTo>
                <a:cubicBezTo>
                  <a:pt x="1248472" y="203688"/>
                  <a:pt x="1245239" y="207287"/>
                  <a:pt x="1243173" y="211487"/>
                </a:cubicBezTo>
                <a:cubicBezTo>
                  <a:pt x="1241106" y="215687"/>
                  <a:pt x="1240073" y="220520"/>
                  <a:pt x="1240073" y="225986"/>
                </a:cubicBezTo>
                <a:cubicBezTo>
                  <a:pt x="1240073" y="235319"/>
                  <a:pt x="1243039" y="242752"/>
                  <a:pt x="1248972" y="248285"/>
                </a:cubicBezTo>
                <a:cubicBezTo>
                  <a:pt x="1254905" y="253818"/>
                  <a:pt x="1263205" y="256584"/>
                  <a:pt x="1273871" y="256584"/>
                </a:cubicBezTo>
                <a:cubicBezTo>
                  <a:pt x="1282537" y="256584"/>
                  <a:pt x="1290570" y="254385"/>
                  <a:pt x="1297969" y="249985"/>
                </a:cubicBezTo>
                <a:cubicBezTo>
                  <a:pt x="1305369" y="245585"/>
                  <a:pt x="1313135" y="238852"/>
                  <a:pt x="1321268" y="229786"/>
                </a:cubicBezTo>
                <a:lnTo>
                  <a:pt x="1321268" y="191588"/>
                </a:lnTo>
                <a:close/>
                <a:moveTo>
                  <a:pt x="2478095" y="112993"/>
                </a:moveTo>
                <a:cubicBezTo>
                  <a:pt x="2469695" y="112993"/>
                  <a:pt x="2462563" y="114993"/>
                  <a:pt x="2456696" y="118993"/>
                </a:cubicBezTo>
                <a:cubicBezTo>
                  <a:pt x="2450830" y="122993"/>
                  <a:pt x="2446063" y="128259"/>
                  <a:pt x="2442397" y="134792"/>
                </a:cubicBezTo>
                <a:cubicBezTo>
                  <a:pt x="2438731" y="141325"/>
                  <a:pt x="2436064" y="148724"/>
                  <a:pt x="2434398" y="156991"/>
                </a:cubicBezTo>
                <a:cubicBezTo>
                  <a:pt x="2432731" y="165257"/>
                  <a:pt x="2431898" y="173656"/>
                  <a:pt x="2431898" y="182189"/>
                </a:cubicBezTo>
                <a:cubicBezTo>
                  <a:pt x="2431898" y="191255"/>
                  <a:pt x="2432598" y="200121"/>
                  <a:pt x="2433998" y="208787"/>
                </a:cubicBezTo>
                <a:cubicBezTo>
                  <a:pt x="2435397" y="217454"/>
                  <a:pt x="2437831" y="225153"/>
                  <a:pt x="2441297" y="231886"/>
                </a:cubicBezTo>
                <a:cubicBezTo>
                  <a:pt x="2444763" y="238619"/>
                  <a:pt x="2449363" y="244019"/>
                  <a:pt x="2455097" y="248085"/>
                </a:cubicBezTo>
                <a:cubicBezTo>
                  <a:pt x="2460829" y="252151"/>
                  <a:pt x="2468029" y="254185"/>
                  <a:pt x="2476695" y="254185"/>
                </a:cubicBezTo>
                <a:cubicBezTo>
                  <a:pt x="2481095" y="254185"/>
                  <a:pt x="2485328" y="253585"/>
                  <a:pt x="2489394" y="252385"/>
                </a:cubicBezTo>
                <a:cubicBezTo>
                  <a:pt x="2493461" y="251185"/>
                  <a:pt x="2497627" y="249185"/>
                  <a:pt x="2501893" y="246385"/>
                </a:cubicBezTo>
                <a:cubicBezTo>
                  <a:pt x="2506160" y="243585"/>
                  <a:pt x="2510627" y="239952"/>
                  <a:pt x="2515293" y="235486"/>
                </a:cubicBezTo>
                <a:cubicBezTo>
                  <a:pt x="2519959" y="231019"/>
                  <a:pt x="2524892" y="225520"/>
                  <a:pt x="2530092" y="218987"/>
                </a:cubicBezTo>
                <a:lnTo>
                  <a:pt x="2530092" y="146991"/>
                </a:lnTo>
                <a:cubicBezTo>
                  <a:pt x="2521159" y="135925"/>
                  <a:pt x="2512526" y="127492"/>
                  <a:pt x="2504193" y="121693"/>
                </a:cubicBezTo>
                <a:cubicBezTo>
                  <a:pt x="2495861" y="115893"/>
                  <a:pt x="2487161" y="112993"/>
                  <a:pt x="2478095" y="112993"/>
                </a:cubicBezTo>
                <a:close/>
                <a:moveTo>
                  <a:pt x="2276747" y="112993"/>
                </a:moveTo>
                <a:cubicBezTo>
                  <a:pt x="2272453" y="112993"/>
                  <a:pt x="2268228" y="113627"/>
                  <a:pt x="2264070" y="114893"/>
                </a:cubicBezTo>
                <a:cubicBezTo>
                  <a:pt x="2259912" y="116160"/>
                  <a:pt x="2255686" y="118160"/>
                  <a:pt x="2251394" y="120893"/>
                </a:cubicBezTo>
                <a:cubicBezTo>
                  <a:pt x="2247101" y="123626"/>
                  <a:pt x="2242607" y="127226"/>
                  <a:pt x="2237912" y="131692"/>
                </a:cubicBezTo>
                <a:cubicBezTo>
                  <a:pt x="2233216" y="136159"/>
                  <a:pt x="2228253" y="141658"/>
                  <a:pt x="2223022" y="148191"/>
                </a:cubicBezTo>
                <a:lnTo>
                  <a:pt x="2223022" y="219787"/>
                </a:lnTo>
                <a:cubicBezTo>
                  <a:pt x="2232145" y="230853"/>
                  <a:pt x="2240797" y="239319"/>
                  <a:pt x="2248980" y="245185"/>
                </a:cubicBezTo>
                <a:cubicBezTo>
                  <a:pt x="2257163" y="251051"/>
                  <a:pt x="2265747" y="253985"/>
                  <a:pt x="2274735" y="253985"/>
                </a:cubicBezTo>
                <a:cubicBezTo>
                  <a:pt x="2283051" y="253985"/>
                  <a:pt x="2290193" y="251985"/>
                  <a:pt x="2296163" y="247985"/>
                </a:cubicBezTo>
                <a:cubicBezTo>
                  <a:pt x="2302133" y="243985"/>
                  <a:pt x="2306962" y="238652"/>
                  <a:pt x="2310651" y="231986"/>
                </a:cubicBezTo>
                <a:cubicBezTo>
                  <a:pt x="2314341" y="225320"/>
                  <a:pt x="2317057" y="217854"/>
                  <a:pt x="2318801" y="209587"/>
                </a:cubicBezTo>
                <a:cubicBezTo>
                  <a:pt x="2320544" y="201321"/>
                  <a:pt x="2321416" y="192988"/>
                  <a:pt x="2321416" y="184589"/>
                </a:cubicBezTo>
                <a:cubicBezTo>
                  <a:pt x="2321416" y="175389"/>
                  <a:pt x="2320712" y="166490"/>
                  <a:pt x="2319304" y="157891"/>
                </a:cubicBezTo>
                <a:cubicBezTo>
                  <a:pt x="2317895" y="149291"/>
                  <a:pt x="2315481" y="141658"/>
                  <a:pt x="2312061" y="134992"/>
                </a:cubicBezTo>
                <a:cubicBezTo>
                  <a:pt x="2308640" y="128326"/>
                  <a:pt x="2304045" y="122993"/>
                  <a:pt x="2298277" y="118993"/>
                </a:cubicBezTo>
                <a:cubicBezTo>
                  <a:pt x="2292509" y="114993"/>
                  <a:pt x="2285332" y="112993"/>
                  <a:pt x="2276747" y="112993"/>
                </a:cubicBezTo>
                <a:close/>
                <a:moveTo>
                  <a:pt x="1719804" y="110393"/>
                </a:moveTo>
                <a:cubicBezTo>
                  <a:pt x="1711621" y="110393"/>
                  <a:pt x="1704445" y="111927"/>
                  <a:pt x="1698274" y="114993"/>
                </a:cubicBezTo>
                <a:cubicBezTo>
                  <a:pt x="1692104" y="118060"/>
                  <a:pt x="1686939" y="122126"/>
                  <a:pt x="1682780" y="127192"/>
                </a:cubicBezTo>
                <a:cubicBezTo>
                  <a:pt x="1678621" y="132259"/>
                  <a:pt x="1675401" y="138158"/>
                  <a:pt x="1673121" y="144891"/>
                </a:cubicBezTo>
                <a:cubicBezTo>
                  <a:pt x="1670841" y="151624"/>
                  <a:pt x="1669567" y="158657"/>
                  <a:pt x="1669298" y="165990"/>
                </a:cubicBezTo>
                <a:lnTo>
                  <a:pt x="1767492" y="165990"/>
                </a:lnTo>
                <a:cubicBezTo>
                  <a:pt x="1767892" y="148658"/>
                  <a:pt x="1764035" y="135059"/>
                  <a:pt x="1755921" y="125192"/>
                </a:cubicBezTo>
                <a:cubicBezTo>
                  <a:pt x="1747807" y="115326"/>
                  <a:pt x="1735768" y="110393"/>
                  <a:pt x="1719804" y="110393"/>
                </a:cubicBezTo>
                <a:close/>
                <a:moveTo>
                  <a:pt x="767304" y="110393"/>
                </a:moveTo>
                <a:cubicBezTo>
                  <a:pt x="759121" y="110393"/>
                  <a:pt x="751945" y="111927"/>
                  <a:pt x="745774" y="114993"/>
                </a:cubicBezTo>
                <a:cubicBezTo>
                  <a:pt x="739604" y="118060"/>
                  <a:pt x="734439" y="122126"/>
                  <a:pt x="730280" y="127192"/>
                </a:cubicBezTo>
                <a:cubicBezTo>
                  <a:pt x="726121" y="132259"/>
                  <a:pt x="722901" y="138158"/>
                  <a:pt x="720621" y="144891"/>
                </a:cubicBezTo>
                <a:cubicBezTo>
                  <a:pt x="718341" y="151624"/>
                  <a:pt x="717067" y="158657"/>
                  <a:pt x="716798" y="165990"/>
                </a:cubicBezTo>
                <a:lnTo>
                  <a:pt x="814992" y="165990"/>
                </a:lnTo>
                <a:cubicBezTo>
                  <a:pt x="815392" y="148658"/>
                  <a:pt x="811535" y="135059"/>
                  <a:pt x="803421" y="125192"/>
                </a:cubicBezTo>
                <a:cubicBezTo>
                  <a:pt x="795307" y="115326"/>
                  <a:pt x="783268" y="110393"/>
                  <a:pt x="767304" y="110393"/>
                </a:cubicBezTo>
                <a:close/>
                <a:moveTo>
                  <a:pt x="954621" y="110193"/>
                </a:moveTo>
                <a:cubicBezTo>
                  <a:pt x="948221" y="110193"/>
                  <a:pt x="942655" y="111260"/>
                  <a:pt x="937921" y="113393"/>
                </a:cubicBezTo>
                <a:cubicBezTo>
                  <a:pt x="933188" y="115526"/>
                  <a:pt x="929255" y="118460"/>
                  <a:pt x="926122" y="122193"/>
                </a:cubicBezTo>
                <a:cubicBezTo>
                  <a:pt x="922989" y="125926"/>
                  <a:pt x="920656" y="130226"/>
                  <a:pt x="919123" y="135092"/>
                </a:cubicBezTo>
                <a:cubicBezTo>
                  <a:pt x="917589" y="139958"/>
                  <a:pt x="916823" y="145058"/>
                  <a:pt x="916823" y="150391"/>
                </a:cubicBezTo>
                <a:cubicBezTo>
                  <a:pt x="916823" y="162257"/>
                  <a:pt x="920189" y="171590"/>
                  <a:pt x="926922" y="178389"/>
                </a:cubicBezTo>
                <a:cubicBezTo>
                  <a:pt x="933655" y="185189"/>
                  <a:pt x="943088" y="188589"/>
                  <a:pt x="955220" y="188589"/>
                </a:cubicBezTo>
                <a:cubicBezTo>
                  <a:pt x="961753" y="188589"/>
                  <a:pt x="967420" y="187555"/>
                  <a:pt x="972219" y="185489"/>
                </a:cubicBezTo>
                <a:cubicBezTo>
                  <a:pt x="977019" y="183422"/>
                  <a:pt x="980985" y="180556"/>
                  <a:pt x="984119" y="176889"/>
                </a:cubicBezTo>
                <a:cubicBezTo>
                  <a:pt x="987252" y="173223"/>
                  <a:pt x="989585" y="168990"/>
                  <a:pt x="991118" y="164190"/>
                </a:cubicBezTo>
                <a:cubicBezTo>
                  <a:pt x="992651" y="159390"/>
                  <a:pt x="993418" y="154391"/>
                  <a:pt x="993418" y="149191"/>
                </a:cubicBezTo>
                <a:cubicBezTo>
                  <a:pt x="993418" y="136925"/>
                  <a:pt x="990052" y="127359"/>
                  <a:pt x="983319" y="120493"/>
                </a:cubicBezTo>
                <a:cubicBezTo>
                  <a:pt x="976586" y="113627"/>
                  <a:pt x="967020" y="110193"/>
                  <a:pt x="954621" y="110193"/>
                </a:cubicBezTo>
                <a:close/>
                <a:moveTo>
                  <a:pt x="1568248" y="87395"/>
                </a:moveTo>
                <a:cubicBezTo>
                  <a:pt x="1571581" y="87395"/>
                  <a:pt x="1574314" y="87528"/>
                  <a:pt x="1576448" y="87795"/>
                </a:cubicBezTo>
                <a:cubicBezTo>
                  <a:pt x="1578581" y="88061"/>
                  <a:pt x="1580247" y="88461"/>
                  <a:pt x="1581447" y="88995"/>
                </a:cubicBezTo>
                <a:cubicBezTo>
                  <a:pt x="1582647" y="89528"/>
                  <a:pt x="1583514" y="90195"/>
                  <a:pt x="1584047" y="90995"/>
                </a:cubicBezTo>
                <a:cubicBezTo>
                  <a:pt x="1584581" y="91795"/>
                  <a:pt x="1584847" y="92661"/>
                  <a:pt x="1584847" y="93594"/>
                </a:cubicBezTo>
                <a:lnTo>
                  <a:pt x="1584847" y="273583"/>
                </a:lnTo>
                <a:cubicBezTo>
                  <a:pt x="1584847" y="274650"/>
                  <a:pt x="1584581" y="275550"/>
                  <a:pt x="1584047" y="276283"/>
                </a:cubicBezTo>
                <a:cubicBezTo>
                  <a:pt x="1583514" y="277017"/>
                  <a:pt x="1582647" y="277650"/>
                  <a:pt x="1581447" y="278183"/>
                </a:cubicBezTo>
                <a:cubicBezTo>
                  <a:pt x="1580247" y="278716"/>
                  <a:pt x="1578581" y="279116"/>
                  <a:pt x="1576448" y="279383"/>
                </a:cubicBezTo>
                <a:cubicBezTo>
                  <a:pt x="1574314" y="279650"/>
                  <a:pt x="1571581" y="279783"/>
                  <a:pt x="1568248" y="279783"/>
                </a:cubicBezTo>
                <a:cubicBezTo>
                  <a:pt x="1565048" y="279783"/>
                  <a:pt x="1562382" y="279650"/>
                  <a:pt x="1560249" y="279383"/>
                </a:cubicBezTo>
                <a:cubicBezTo>
                  <a:pt x="1558115" y="279116"/>
                  <a:pt x="1556415" y="278716"/>
                  <a:pt x="1555149" y="278183"/>
                </a:cubicBezTo>
                <a:cubicBezTo>
                  <a:pt x="1553882" y="277650"/>
                  <a:pt x="1553016" y="277017"/>
                  <a:pt x="1552549" y="276283"/>
                </a:cubicBezTo>
                <a:cubicBezTo>
                  <a:pt x="1552083" y="275550"/>
                  <a:pt x="1551849" y="274650"/>
                  <a:pt x="1551849" y="273583"/>
                </a:cubicBezTo>
                <a:lnTo>
                  <a:pt x="1551849" y="93594"/>
                </a:lnTo>
                <a:cubicBezTo>
                  <a:pt x="1551849" y="92661"/>
                  <a:pt x="1552083" y="91795"/>
                  <a:pt x="1552549" y="90995"/>
                </a:cubicBezTo>
                <a:cubicBezTo>
                  <a:pt x="1553016" y="90195"/>
                  <a:pt x="1553882" y="89528"/>
                  <a:pt x="1555149" y="88995"/>
                </a:cubicBezTo>
                <a:cubicBezTo>
                  <a:pt x="1556415" y="88461"/>
                  <a:pt x="1558115" y="88061"/>
                  <a:pt x="1560249" y="87795"/>
                </a:cubicBezTo>
                <a:cubicBezTo>
                  <a:pt x="1562382" y="87528"/>
                  <a:pt x="1565048" y="87395"/>
                  <a:pt x="1568248" y="87395"/>
                </a:cubicBezTo>
                <a:close/>
                <a:moveTo>
                  <a:pt x="955220" y="84995"/>
                </a:moveTo>
                <a:cubicBezTo>
                  <a:pt x="960687" y="84995"/>
                  <a:pt x="965786" y="85295"/>
                  <a:pt x="970519" y="85895"/>
                </a:cubicBezTo>
                <a:cubicBezTo>
                  <a:pt x="975253" y="86495"/>
                  <a:pt x="979686" y="87328"/>
                  <a:pt x="983819" y="88395"/>
                </a:cubicBezTo>
                <a:lnTo>
                  <a:pt x="1038215" y="88395"/>
                </a:lnTo>
                <a:cubicBezTo>
                  <a:pt x="1040482" y="88395"/>
                  <a:pt x="1042182" y="89495"/>
                  <a:pt x="1043315" y="91695"/>
                </a:cubicBezTo>
                <a:cubicBezTo>
                  <a:pt x="1044448" y="93894"/>
                  <a:pt x="1045015" y="97261"/>
                  <a:pt x="1045015" y="101794"/>
                </a:cubicBezTo>
                <a:cubicBezTo>
                  <a:pt x="1045015" y="106460"/>
                  <a:pt x="1044382" y="109827"/>
                  <a:pt x="1043115" y="111893"/>
                </a:cubicBezTo>
                <a:cubicBezTo>
                  <a:pt x="1041848" y="113960"/>
                  <a:pt x="1040215" y="114993"/>
                  <a:pt x="1038215" y="114993"/>
                </a:cubicBezTo>
                <a:lnTo>
                  <a:pt x="1012417" y="114993"/>
                </a:lnTo>
                <a:cubicBezTo>
                  <a:pt x="1017083" y="119793"/>
                  <a:pt x="1020350" y="125093"/>
                  <a:pt x="1022216" y="130892"/>
                </a:cubicBezTo>
                <a:cubicBezTo>
                  <a:pt x="1024083" y="136692"/>
                  <a:pt x="1025016" y="142725"/>
                  <a:pt x="1025016" y="148991"/>
                </a:cubicBezTo>
                <a:cubicBezTo>
                  <a:pt x="1025016" y="159390"/>
                  <a:pt x="1023349" y="168590"/>
                  <a:pt x="1020017" y="176589"/>
                </a:cubicBezTo>
                <a:cubicBezTo>
                  <a:pt x="1016683" y="184589"/>
                  <a:pt x="1011917" y="191355"/>
                  <a:pt x="1005717" y="196888"/>
                </a:cubicBezTo>
                <a:cubicBezTo>
                  <a:pt x="999518" y="202421"/>
                  <a:pt x="992151" y="206654"/>
                  <a:pt x="983619" y="209587"/>
                </a:cubicBezTo>
                <a:cubicBezTo>
                  <a:pt x="975086" y="212520"/>
                  <a:pt x="965620" y="213987"/>
                  <a:pt x="955220" y="213987"/>
                </a:cubicBezTo>
                <a:cubicBezTo>
                  <a:pt x="947887" y="213987"/>
                  <a:pt x="940921" y="213020"/>
                  <a:pt x="934322" y="211087"/>
                </a:cubicBezTo>
                <a:cubicBezTo>
                  <a:pt x="927722" y="209154"/>
                  <a:pt x="922622" y="206721"/>
                  <a:pt x="919023" y="203788"/>
                </a:cubicBezTo>
                <a:cubicBezTo>
                  <a:pt x="916623" y="206188"/>
                  <a:pt x="914656" y="208921"/>
                  <a:pt x="913123" y="211987"/>
                </a:cubicBezTo>
                <a:cubicBezTo>
                  <a:pt x="911590" y="215054"/>
                  <a:pt x="910823" y="218587"/>
                  <a:pt x="910823" y="222587"/>
                </a:cubicBezTo>
                <a:cubicBezTo>
                  <a:pt x="910823" y="227253"/>
                  <a:pt x="912990" y="231119"/>
                  <a:pt x="917323" y="234186"/>
                </a:cubicBezTo>
                <a:cubicBezTo>
                  <a:pt x="921656" y="237252"/>
                  <a:pt x="927422" y="238919"/>
                  <a:pt x="934622" y="239186"/>
                </a:cubicBezTo>
                <a:lnTo>
                  <a:pt x="981619" y="241185"/>
                </a:lnTo>
                <a:cubicBezTo>
                  <a:pt x="990551" y="241452"/>
                  <a:pt x="998751" y="242685"/>
                  <a:pt x="1006217" y="244885"/>
                </a:cubicBezTo>
                <a:cubicBezTo>
                  <a:pt x="1013683" y="247085"/>
                  <a:pt x="1020150" y="250218"/>
                  <a:pt x="1025616" y="254285"/>
                </a:cubicBezTo>
                <a:cubicBezTo>
                  <a:pt x="1031083" y="258351"/>
                  <a:pt x="1035349" y="263351"/>
                  <a:pt x="1038415" y="269284"/>
                </a:cubicBezTo>
                <a:cubicBezTo>
                  <a:pt x="1041482" y="275217"/>
                  <a:pt x="1043015" y="282116"/>
                  <a:pt x="1043015" y="289982"/>
                </a:cubicBezTo>
                <a:cubicBezTo>
                  <a:pt x="1043015" y="298249"/>
                  <a:pt x="1041282" y="306115"/>
                  <a:pt x="1037815" y="313581"/>
                </a:cubicBezTo>
                <a:cubicBezTo>
                  <a:pt x="1034349" y="321047"/>
                  <a:pt x="1029049" y="327613"/>
                  <a:pt x="1021916" y="333280"/>
                </a:cubicBezTo>
                <a:cubicBezTo>
                  <a:pt x="1014783" y="338946"/>
                  <a:pt x="1005684" y="343412"/>
                  <a:pt x="994618" y="346679"/>
                </a:cubicBezTo>
                <a:cubicBezTo>
                  <a:pt x="983552" y="349945"/>
                  <a:pt x="970486" y="351579"/>
                  <a:pt x="955420" y="351579"/>
                </a:cubicBezTo>
                <a:cubicBezTo>
                  <a:pt x="940888" y="351579"/>
                  <a:pt x="928522" y="350345"/>
                  <a:pt x="918323" y="347879"/>
                </a:cubicBezTo>
                <a:cubicBezTo>
                  <a:pt x="908123" y="345412"/>
                  <a:pt x="899757" y="342046"/>
                  <a:pt x="893224" y="337780"/>
                </a:cubicBezTo>
                <a:cubicBezTo>
                  <a:pt x="886691" y="333513"/>
                  <a:pt x="881958" y="328413"/>
                  <a:pt x="879025" y="322480"/>
                </a:cubicBezTo>
                <a:cubicBezTo>
                  <a:pt x="876092" y="316547"/>
                  <a:pt x="874626" y="310115"/>
                  <a:pt x="874626" y="303182"/>
                </a:cubicBezTo>
                <a:cubicBezTo>
                  <a:pt x="874626" y="298782"/>
                  <a:pt x="875159" y="294516"/>
                  <a:pt x="876225" y="290382"/>
                </a:cubicBezTo>
                <a:cubicBezTo>
                  <a:pt x="877292" y="286249"/>
                  <a:pt x="878925" y="282316"/>
                  <a:pt x="881125" y="278583"/>
                </a:cubicBezTo>
                <a:cubicBezTo>
                  <a:pt x="883325" y="274850"/>
                  <a:pt x="886058" y="271284"/>
                  <a:pt x="889325" y="267884"/>
                </a:cubicBezTo>
                <a:cubicBezTo>
                  <a:pt x="892591" y="264484"/>
                  <a:pt x="896358" y="261118"/>
                  <a:pt x="900624" y="257784"/>
                </a:cubicBezTo>
                <a:cubicBezTo>
                  <a:pt x="894091" y="254451"/>
                  <a:pt x="889258" y="250252"/>
                  <a:pt x="886125" y="245185"/>
                </a:cubicBezTo>
                <a:cubicBezTo>
                  <a:pt x="882992" y="240119"/>
                  <a:pt x="881425" y="234652"/>
                  <a:pt x="881425" y="228786"/>
                </a:cubicBezTo>
                <a:cubicBezTo>
                  <a:pt x="881425" y="220653"/>
                  <a:pt x="883092" y="213387"/>
                  <a:pt x="886425" y="206988"/>
                </a:cubicBezTo>
                <a:cubicBezTo>
                  <a:pt x="889758" y="200588"/>
                  <a:pt x="893891" y="194855"/>
                  <a:pt x="898824" y="189789"/>
                </a:cubicBezTo>
                <a:cubicBezTo>
                  <a:pt x="894691" y="184856"/>
                  <a:pt x="891425" y="179289"/>
                  <a:pt x="889025" y="173090"/>
                </a:cubicBezTo>
                <a:cubicBezTo>
                  <a:pt x="886625" y="166890"/>
                  <a:pt x="885425" y="159390"/>
                  <a:pt x="885425" y="150591"/>
                </a:cubicBezTo>
                <a:cubicBezTo>
                  <a:pt x="885425" y="140325"/>
                  <a:pt x="887158" y="131125"/>
                  <a:pt x="890625" y="122993"/>
                </a:cubicBezTo>
                <a:cubicBezTo>
                  <a:pt x="894091" y="114860"/>
                  <a:pt x="898891" y="107994"/>
                  <a:pt x="905023" y="102394"/>
                </a:cubicBezTo>
                <a:cubicBezTo>
                  <a:pt x="911156" y="96794"/>
                  <a:pt x="918523" y="92494"/>
                  <a:pt x="927122" y="89495"/>
                </a:cubicBezTo>
                <a:cubicBezTo>
                  <a:pt x="935722" y="86495"/>
                  <a:pt x="945088" y="84995"/>
                  <a:pt x="955220" y="84995"/>
                </a:cubicBezTo>
                <a:close/>
                <a:moveTo>
                  <a:pt x="3032945" y="84795"/>
                </a:moveTo>
                <a:cubicBezTo>
                  <a:pt x="3038677" y="84795"/>
                  <a:pt x="3044244" y="85328"/>
                  <a:pt x="3049644" y="86395"/>
                </a:cubicBezTo>
                <a:cubicBezTo>
                  <a:pt x="3055043" y="87461"/>
                  <a:pt x="3060010" y="88861"/>
                  <a:pt x="3064543" y="90595"/>
                </a:cubicBezTo>
                <a:cubicBezTo>
                  <a:pt x="3069076" y="92328"/>
                  <a:pt x="3073109" y="94328"/>
                  <a:pt x="3076642" y="96594"/>
                </a:cubicBezTo>
                <a:cubicBezTo>
                  <a:pt x="3080175" y="98861"/>
                  <a:pt x="3082742" y="100794"/>
                  <a:pt x="3084342" y="102394"/>
                </a:cubicBezTo>
                <a:cubicBezTo>
                  <a:pt x="3085941" y="103994"/>
                  <a:pt x="3087041" y="105260"/>
                  <a:pt x="3087641" y="106194"/>
                </a:cubicBezTo>
                <a:cubicBezTo>
                  <a:pt x="3088241" y="107127"/>
                  <a:pt x="3088741" y="108227"/>
                  <a:pt x="3089141" y="109493"/>
                </a:cubicBezTo>
                <a:cubicBezTo>
                  <a:pt x="3089541" y="110760"/>
                  <a:pt x="3089808" y="112193"/>
                  <a:pt x="3089941" y="113793"/>
                </a:cubicBezTo>
                <a:cubicBezTo>
                  <a:pt x="3090075" y="115393"/>
                  <a:pt x="3090141" y="117393"/>
                  <a:pt x="3090141" y="119793"/>
                </a:cubicBezTo>
                <a:cubicBezTo>
                  <a:pt x="3090141" y="124993"/>
                  <a:pt x="3089541" y="128626"/>
                  <a:pt x="3088341" y="130692"/>
                </a:cubicBezTo>
                <a:cubicBezTo>
                  <a:pt x="3087141" y="132759"/>
                  <a:pt x="3085675" y="133792"/>
                  <a:pt x="3083942" y="133792"/>
                </a:cubicBezTo>
                <a:cubicBezTo>
                  <a:pt x="3081942" y="133792"/>
                  <a:pt x="3079642" y="132692"/>
                  <a:pt x="3077042" y="130492"/>
                </a:cubicBezTo>
                <a:cubicBezTo>
                  <a:pt x="3074442" y="128292"/>
                  <a:pt x="3071143" y="125859"/>
                  <a:pt x="3067143" y="123193"/>
                </a:cubicBezTo>
                <a:cubicBezTo>
                  <a:pt x="3063143" y="120526"/>
                  <a:pt x="3058310" y="118093"/>
                  <a:pt x="3052644" y="115893"/>
                </a:cubicBezTo>
                <a:cubicBezTo>
                  <a:pt x="3046977" y="113693"/>
                  <a:pt x="3040277" y="112593"/>
                  <a:pt x="3032545" y="112593"/>
                </a:cubicBezTo>
                <a:cubicBezTo>
                  <a:pt x="3016679" y="112593"/>
                  <a:pt x="3004513" y="118693"/>
                  <a:pt x="2996047" y="130892"/>
                </a:cubicBezTo>
                <a:cubicBezTo>
                  <a:pt x="2987581" y="143091"/>
                  <a:pt x="2983348" y="160790"/>
                  <a:pt x="2983348" y="183989"/>
                </a:cubicBezTo>
                <a:cubicBezTo>
                  <a:pt x="2983348" y="195588"/>
                  <a:pt x="2984448" y="205754"/>
                  <a:pt x="2986648" y="214487"/>
                </a:cubicBezTo>
                <a:cubicBezTo>
                  <a:pt x="2988847" y="223220"/>
                  <a:pt x="2992081" y="230519"/>
                  <a:pt x="2996347" y="236386"/>
                </a:cubicBezTo>
                <a:cubicBezTo>
                  <a:pt x="3000613" y="242252"/>
                  <a:pt x="3005847" y="246618"/>
                  <a:pt x="3012046" y="249485"/>
                </a:cubicBezTo>
                <a:cubicBezTo>
                  <a:pt x="3018246" y="252351"/>
                  <a:pt x="3025345" y="253785"/>
                  <a:pt x="3033345" y="253785"/>
                </a:cubicBezTo>
                <a:cubicBezTo>
                  <a:pt x="3040944" y="253785"/>
                  <a:pt x="3047611" y="252585"/>
                  <a:pt x="3053343" y="250185"/>
                </a:cubicBezTo>
                <a:cubicBezTo>
                  <a:pt x="3059077" y="247785"/>
                  <a:pt x="3064043" y="245152"/>
                  <a:pt x="3068243" y="242285"/>
                </a:cubicBezTo>
                <a:cubicBezTo>
                  <a:pt x="3072443" y="239419"/>
                  <a:pt x="3075975" y="236819"/>
                  <a:pt x="3078842" y="234486"/>
                </a:cubicBezTo>
                <a:cubicBezTo>
                  <a:pt x="3081709" y="232153"/>
                  <a:pt x="3083942" y="230986"/>
                  <a:pt x="3085541" y="230986"/>
                </a:cubicBezTo>
                <a:cubicBezTo>
                  <a:pt x="3086475" y="230986"/>
                  <a:pt x="3087275" y="231253"/>
                  <a:pt x="3087941" y="231786"/>
                </a:cubicBezTo>
                <a:cubicBezTo>
                  <a:pt x="3088608" y="232319"/>
                  <a:pt x="3089175" y="233219"/>
                  <a:pt x="3089641" y="234486"/>
                </a:cubicBezTo>
                <a:cubicBezTo>
                  <a:pt x="3090108" y="235752"/>
                  <a:pt x="3090441" y="237352"/>
                  <a:pt x="3090641" y="239286"/>
                </a:cubicBezTo>
                <a:cubicBezTo>
                  <a:pt x="3090841" y="241219"/>
                  <a:pt x="3090941" y="243519"/>
                  <a:pt x="3090941" y="246185"/>
                </a:cubicBezTo>
                <a:cubicBezTo>
                  <a:pt x="3090941" y="248452"/>
                  <a:pt x="3090875" y="250418"/>
                  <a:pt x="3090741" y="252085"/>
                </a:cubicBezTo>
                <a:cubicBezTo>
                  <a:pt x="3090608" y="253751"/>
                  <a:pt x="3090375" y="255151"/>
                  <a:pt x="3090041" y="256284"/>
                </a:cubicBezTo>
                <a:cubicBezTo>
                  <a:pt x="3089708" y="257418"/>
                  <a:pt x="3089308" y="258418"/>
                  <a:pt x="3088841" y="259284"/>
                </a:cubicBezTo>
                <a:cubicBezTo>
                  <a:pt x="3088375" y="260151"/>
                  <a:pt x="3087308" y="261418"/>
                  <a:pt x="3085641" y="263084"/>
                </a:cubicBezTo>
                <a:cubicBezTo>
                  <a:pt x="3083975" y="264751"/>
                  <a:pt x="3081142" y="266817"/>
                  <a:pt x="3077142" y="269284"/>
                </a:cubicBezTo>
                <a:cubicBezTo>
                  <a:pt x="3073143" y="271750"/>
                  <a:pt x="3068643" y="273950"/>
                  <a:pt x="3063643" y="275883"/>
                </a:cubicBezTo>
                <a:cubicBezTo>
                  <a:pt x="3058643" y="277817"/>
                  <a:pt x="3053210" y="279383"/>
                  <a:pt x="3047344" y="280583"/>
                </a:cubicBezTo>
                <a:cubicBezTo>
                  <a:pt x="3041477" y="281783"/>
                  <a:pt x="3035411" y="282383"/>
                  <a:pt x="3029145" y="282383"/>
                </a:cubicBezTo>
                <a:cubicBezTo>
                  <a:pt x="3016213" y="282383"/>
                  <a:pt x="3004747" y="280250"/>
                  <a:pt x="2994747" y="275983"/>
                </a:cubicBezTo>
                <a:cubicBezTo>
                  <a:pt x="2984748" y="271717"/>
                  <a:pt x="2976381" y="265484"/>
                  <a:pt x="2969649" y="257284"/>
                </a:cubicBezTo>
                <a:cubicBezTo>
                  <a:pt x="2962916" y="249085"/>
                  <a:pt x="2957783" y="239019"/>
                  <a:pt x="2954250" y="227086"/>
                </a:cubicBezTo>
                <a:cubicBezTo>
                  <a:pt x="2950717" y="215154"/>
                  <a:pt x="2948950" y="201388"/>
                  <a:pt x="2948950" y="185789"/>
                </a:cubicBezTo>
                <a:cubicBezTo>
                  <a:pt x="2948950" y="168057"/>
                  <a:pt x="2951117" y="152824"/>
                  <a:pt x="2955449" y="140092"/>
                </a:cubicBezTo>
                <a:cubicBezTo>
                  <a:pt x="2959783" y="127359"/>
                  <a:pt x="2965715" y="116926"/>
                  <a:pt x="2973249" y="108793"/>
                </a:cubicBezTo>
                <a:cubicBezTo>
                  <a:pt x="2980781" y="100661"/>
                  <a:pt x="2989647" y="94628"/>
                  <a:pt x="2999847" y="90695"/>
                </a:cubicBezTo>
                <a:cubicBezTo>
                  <a:pt x="3010046" y="86761"/>
                  <a:pt x="3021079" y="84795"/>
                  <a:pt x="3032945" y="84795"/>
                </a:cubicBezTo>
                <a:close/>
                <a:moveTo>
                  <a:pt x="2826120" y="84595"/>
                </a:moveTo>
                <a:cubicBezTo>
                  <a:pt x="2839053" y="84595"/>
                  <a:pt x="2850052" y="86062"/>
                  <a:pt x="2859118" y="88995"/>
                </a:cubicBezTo>
                <a:cubicBezTo>
                  <a:pt x="2868184" y="91928"/>
                  <a:pt x="2875517" y="96228"/>
                  <a:pt x="2881117" y="101894"/>
                </a:cubicBezTo>
                <a:cubicBezTo>
                  <a:pt x="2886717" y="107560"/>
                  <a:pt x="2890783" y="114593"/>
                  <a:pt x="2893316" y="122993"/>
                </a:cubicBezTo>
                <a:cubicBezTo>
                  <a:pt x="2895849" y="131392"/>
                  <a:pt x="2897116" y="141192"/>
                  <a:pt x="2897116" y="152391"/>
                </a:cubicBezTo>
                <a:lnTo>
                  <a:pt x="2897116" y="273783"/>
                </a:lnTo>
                <a:cubicBezTo>
                  <a:pt x="2897116" y="275383"/>
                  <a:pt x="2896583" y="276583"/>
                  <a:pt x="2895516" y="277383"/>
                </a:cubicBezTo>
                <a:cubicBezTo>
                  <a:pt x="2894449" y="278183"/>
                  <a:pt x="2892983" y="278783"/>
                  <a:pt x="2891116" y="279183"/>
                </a:cubicBezTo>
                <a:cubicBezTo>
                  <a:pt x="2889249" y="279583"/>
                  <a:pt x="2886517" y="279783"/>
                  <a:pt x="2882917" y="279783"/>
                </a:cubicBezTo>
                <a:cubicBezTo>
                  <a:pt x="2879450" y="279783"/>
                  <a:pt x="2876684" y="279583"/>
                  <a:pt x="2874617" y="279183"/>
                </a:cubicBezTo>
                <a:cubicBezTo>
                  <a:pt x="2872551" y="278783"/>
                  <a:pt x="2871051" y="278183"/>
                  <a:pt x="2870117" y="277383"/>
                </a:cubicBezTo>
                <a:cubicBezTo>
                  <a:pt x="2869184" y="276583"/>
                  <a:pt x="2868718" y="275383"/>
                  <a:pt x="2868718" y="273783"/>
                </a:cubicBezTo>
                <a:lnTo>
                  <a:pt x="2868718" y="255785"/>
                </a:lnTo>
                <a:cubicBezTo>
                  <a:pt x="2860851" y="264184"/>
                  <a:pt x="2852085" y="270717"/>
                  <a:pt x="2842419" y="275383"/>
                </a:cubicBezTo>
                <a:cubicBezTo>
                  <a:pt x="2832753" y="280050"/>
                  <a:pt x="2822521" y="282383"/>
                  <a:pt x="2811721" y="282383"/>
                </a:cubicBezTo>
                <a:cubicBezTo>
                  <a:pt x="2802255" y="282383"/>
                  <a:pt x="2793689" y="281150"/>
                  <a:pt x="2786023" y="278683"/>
                </a:cubicBezTo>
                <a:cubicBezTo>
                  <a:pt x="2778356" y="276217"/>
                  <a:pt x="2771823" y="272650"/>
                  <a:pt x="2766424" y="267984"/>
                </a:cubicBezTo>
                <a:cubicBezTo>
                  <a:pt x="2761024" y="263317"/>
                  <a:pt x="2756825" y="257584"/>
                  <a:pt x="2753825" y="250785"/>
                </a:cubicBezTo>
                <a:cubicBezTo>
                  <a:pt x="2750825" y="243985"/>
                  <a:pt x="2749325" y="236252"/>
                  <a:pt x="2749325" y="227586"/>
                </a:cubicBezTo>
                <a:cubicBezTo>
                  <a:pt x="2749325" y="217454"/>
                  <a:pt x="2751391" y="208654"/>
                  <a:pt x="2755525" y="201188"/>
                </a:cubicBezTo>
                <a:cubicBezTo>
                  <a:pt x="2759657" y="193722"/>
                  <a:pt x="2765591" y="187522"/>
                  <a:pt x="2773323" y="182589"/>
                </a:cubicBezTo>
                <a:cubicBezTo>
                  <a:pt x="2781056" y="177656"/>
                  <a:pt x="2790523" y="173956"/>
                  <a:pt x="2801722" y="171490"/>
                </a:cubicBezTo>
                <a:cubicBezTo>
                  <a:pt x="2812921" y="169023"/>
                  <a:pt x="2825520" y="167790"/>
                  <a:pt x="2839519" y="167790"/>
                </a:cubicBezTo>
                <a:lnTo>
                  <a:pt x="2864318" y="167790"/>
                </a:lnTo>
                <a:lnTo>
                  <a:pt x="2864318" y="153791"/>
                </a:lnTo>
                <a:cubicBezTo>
                  <a:pt x="2864318" y="146858"/>
                  <a:pt x="2863585" y="140725"/>
                  <a:pt x="2862118" y="135392"/>
                </a:cubicBezTo>
                <a:cubicBezTo>
                  <a:pt x="2860651" y="130059"/>
                  <a:pt x="2858285" y="125626"/>
                  <a:pt x="2855019" y="122093"/>
                </a:cubicBezTo>
                <a:cubicBezTo>
                  <a:pt x="2851752" y="118560"/>
                  <a:pt x="2847519" y="115893"/>
                  <a:pt x="2842319" y="114093"/>
                </a:cubicBezTo>
                <a:cubicBezTo>
                  <a:pt x="2837119" y="112293"/>
                  <a:pt x="2830720" y="111393"/>
                  <a:pt x="2823121" y="111393"/>
                </a:cubicBezTo>
                <a:cubicBezTo>
                  <a:pt x="2814987" y="111393"/>
                  <a:pt x="2807688" y="112360"/>
                  <a:pt x="2801222" y="114293"/>
                </a:cubicBezTo>
                <a:cubicBezTo>
                  <a:pt x="2794755" y="116226"/>
                  <a:pt x="2789089" y="118360"/>
                  <a:pt x="2784223" y="120693"/>
                </a:cubicBezTo>
                <a:cubicBezTo>
                  <a:pt x="2779356" y="123026"/>
                  <a:pt x="2775290" y="125159"/>
                  <a:pt x="2772023" y="127092"/>
                </a:cubicBezTo>
                <a:cubicBezTo>
                  <a:pt x="2768757" y="129026"/>
                  <a:pt x="2766324" y="129992"/>
                  <a:pt x="2764724" y="129992"/>
                </a:cubicBezTo>
                <a:cubicBezTo>
                  <a:pt x="2763657" y="129992"/>
                  <a:pt x="2762724" y="129726"/>
                  <a:pt x="2761924" y="129192"/>
                </a:cubicBezTo>
                <a:cubicBezTo>
                  <a:pt x="2761124" y="128659"/>
                  <a:pt x="2760424" y="127859"/>
                  <a:pt x="2759824" y="126792"/>
                </a:cubicBezTo>
                <a:cubicBezTo>
                  <a:pt x="2759224" y="125726"/>
                  <a:pt x="2758791" y="124359"/>
                  <a:pt x="2758524" y="122693"/>
                </a:cubicBezTo>
                <a:cubicBezTo>
                  <a:pt x="2758257" y="121026"/>
                  <a:pt x="2758125" y="119193"/>
                  <a:pt x="2758125" y="117193"/>
                </a:cubicBezTo>
                <a:cubicBezTo>
                  <a:pt x="2758125" y="113860"/>
                  <a:pt x="2758357" y="111227"/>
                  <a:pt x="2758824" y="109293"/>
                </a:cubicBezTo>
                <a:cubicBezTo>
                  <a:pt x="2759291" y="107360"/>
                  <a:pt x="2760424" y="105527"/>
                  <a:pt x="2762224" y="103794"/>
                </a:cubicBezTo>
                <a:cubicBezTo>
                  <a:pt x="2764024" y="102061"/>
                  <a:pt x="2767124" y="100027"/>
                  <a:pt x="2771523" y="97694"/>
                </a:cubicBezTo>
                <a:cubicBezTo>
                  <a:pt x="2775923" y="95361"/>
                  <a:pt x="2780989" y="93228"/>
                  <a:pt x="2786723" y="91295"/>
                </a:cubicBezTo>
                <a:cubicBezTo>
                  <a:pt x="2792455" y="89361"/>
                  <a:pt x="2798722" y="87761"/>
                  <a:pt x="2805521" y="86495"/>
                </a:cubicBezTo>
                <a:cubicBezTo>
                  <a:pt x="2812321" y="85228"/>
                  <a:pt x="2819187" y="84595"/>
                  <a:pt x="2826120" y="84595"/>
                </a:cubicBezTo>
                <a:close/>
                <a:moveTo>
                  <a:pt x="2707169" y="84595"/>
                </a:moveTo>
                <a:cubicBezTo>
                  <a:pt x="2708903" y="84595"/>
                  <a:pt x="2710869" y="84695"/>
                  <a:pt x="2713069" y="84895"/>
                </a:cubicBezTo>
                <a:cubicBezTo>
                  <a:pt x="2715269" y="85095"/>
                  <a:pt x="2717569" y="85462"/>
                  <a:pt x="2719969" y="85995"/>
                </a:cubicBezTo>
                <a:cubicBezTo>
                  <a:pt x="2722369" y="86528"/>
                  <a:pt x="2724535" y="87128"/>
                  <a:pt x="2726468" y="87795"/>
                </a:cubicBezTo>
                <a:cubicBezTo>
                  <a:pt x="2728401" y="88461"/>
                  <a:pt x="2729768" y="89128"/>
                  <a:pt x="2730568" y="89795"/>
                </a:cubicBezTo>
                <a:cubicBezTo>
                  <a:pt x="2731368" y="90461"/>
                  <a:pt x="2731901" y="91095"/>
                  <a:pt x="2732168" y="91695"/>
                </a:cubicBezTo>
                <a:cubicBezTo>
                  <a:pt x="2732435" y="92294"/>
                  <a:pt x="2732668" y="93061"/>
                  <a:pt x="2732868" y="93994"/>
                </a:cubicBezTo>
                <a:cubicBezTo>
                  <a:pt x="2733068" y="94928"/>
                  <a:pt x="2733201" y="96294"/>
                  <a:pt x="2733268" y="98094"/>
                </a:cubicBezTo>
                <a:cubicBezTo>
                  <a:pt x="2733334" y="99894"/>
                  <a:pt x="2733368" y="102327"/>
                  <a:pt x="2733368" y="105394"/>
                </a:cubicBezTo>
                <a:cubicBezTo>
                  <a:pt x="2733368" y="108327"/>
                  <a:pt x="2733301" y="110793"/>
                  <a:pt x="2733168" y="112793"/>
                </a:cubicBezTo>
                <a:cubicBezTo>
                  <a:pt x="2733034" y="114793"/>
                  <a:pt x="2732768" y="116360"/>
                  <a:pt x="2732368" y="117493"/>
                </a:cubicBezTo>
                <a:cubicBezTo>
                  <a:pt x="2731968" y="118626"/>
                  <a:pt x="2731468" y="119493"/>
                  <a:pt x="2730868" y="120093"/>
                </a:cubicBezTo>
                <a:cubicBezTo>
                  <a:pt x="2730268" y="120693"/>
                  <a:pt x="2729435" y="120993"/>
                  <a:pt x="2728368" y="120993"/>
                </a:cubicBezTo>
                <a:cubicBezTo>
                  <a:pt x="2727301" y="120993"/>
                  <a:pt x="2726002" y="120693"/>
                  <a:pt x="2724468" y="120093"/>
                </a:cubicBezTo>
                <a:cubicBezTo>
                  <a:pt x="2722935" y="119493"/>
                  <a:pt x="2721202" y="118893"/>
                  <a:pt x="2719269" y="118293"/>
                </a:cubicBezTo>
                <a:cubicBezTo>
                  <a:pt x="2717335" y="117693"/>
                  <a:pt x="2715169" y="117126"/>
                  <a:pt x="2712769" y="116593"/>
                </a:cubicBezTo>
                <a:cubicBezTo>
                  <a:pt x="2710369" y="116060"/>
                  <a:pt x="2707769" y="115793"/>
                  <a:pt x="2704969" y="115793"/>
                </a:cubicBezTo>
                <a:cubicBezTo>
                  <a:pt x="2701636" y="115793"/>
                  <a:pt x="2698370" y="116460"/>
                  <a:pt x="2695170" y="117793"/>
                </a:cubicBezTo>
                <a:cubicBezTo>
                  <a:pt x="2691970" y="119126"/>
                  <a:pt x="2688604" y="121326"/>
                  <a:pt x="2685071" y="124393"/>
                </a:cubicBezTo>
                <a:cubicBezTo>
                  <a:pt x="2681537" y="127459"/>
                  <a:pt x="2677838" y="131525"/>
                  <a:pt x="2673971" y="136592"/>
                </a:cubicBezTo>
                <a:cubicBezTo>
                  <a:pt x="2670105" y="141658"/>
                  <a:pt x="2665839" y="147858"/>
                  <a:pt x="2661172" y="155191"/>
                </a:cubicBezTo>
                <a:lnTo>
                  <a:pt x="2661172" y="273583"/>
                </a:lnTo>
                <a:cubicBezTo>
                  <a:pt x="2661172" y="274650"/>
                  <a:pt x="2660905" y="275550"/>
                  <a:pt x="2660372" y="276283"/>
                </a:cubicBezTo>
                <a:cubicBezTo>
                  <a:pt x="2659839" y="277017"/>
                  <a:pt x="2658972" y="277650"/>
                  <a:pt x="2657773" y="278183"/>
                </a:cubicBezTo>
                <a:cubicBezTo>
                  <a:pt x="2656573" y="278716"/>
                  <a:pt x="2654906" y="279116"/>
                  <a:pt x="2652773" y="279383"/>
                </a:cubicBezTo>
                <a:cubicBezTo>
                  <a:pt x="2650639" y="279650"/>
                  <a:pt x="2647907" y="279783"/>
                  <a:pt x="2644573" y="279783"/>
                </a:cubicBezTo>
                <a:cubicBezTo>
                  <a:pt x="2641373" y="279783"/>
                  <a:pt x="2638707" y="279650"/>
                  <a:pt x="2636574" y="279383"/>
                </a:cubicBezTo>
                <a:cubicBezTo>
                  <a:pt x="2634441" y="279116"/>
                  <a:pt x="2632741" y="278716"/>
                  <a:pt x="2631474" y="278183"/>
                </a:cubicBezTo>
                <a:cubicBezTo>
                  <a:pt x="2630207" y="277650"/>
                  <a:pt x="2629341" y="277017"/>
                  <a:pt x="2628874" y="276283"/>
                </a:cubicBezTo>
                <a:cubicBezTo>
                  <a:pt x="2628407" y="275550"/>
                  <a:pt x="2628174" y="274650"/>
                  <a:pt x="2628174" y="273583"/>
                </a:cubicBezTo>
                <a:lnTo>
                  <a:pt x="2628174" y="93594"/>
                </a:lnTo>
                <a:cubicBezTo>
                  <a:pt x="2628174" y="92528"/>
                  <a:pt x="2628374" y="91628"/>
                  <a:pt x="2628774" y="90895"/>
                </a:cubicBezTo>
                <a:cubicBezTo>
                  <a:pt x="2629174" y="90161"/>
                  <a:pt x="2629974" y="89495"/>
                  <a:pt x="2631174" y="88895"/>
                </a:cubicBezTo>
                <a:cubicBezTo>
                  <a:pt x="2632374" y="88295"/>
                  <a:pt x="2633907" y="87895"/>
                  <a:pt x="2635774" y="87695"/>
                </a:cubicBezTo>
                <a:cubicBezTo>
                  <a:pt x="2637640" y="87495"/>
                  <a:pt x="2640107" y="87395"/>
                  <a:pt x="2643173" y="87395"/>
                </a:cubicBezTo>
                <a:cubicBezTo>
                  <a:pt x="2646107" y="87395"/>
                  <a:pt x="2648539" y="87495"/>
                  <a:pt x="2650473" y="87695"/>
                </a:cubicBezTo>
                <a:cubicBezTo>
                  <a:pt x="2652406" y="87895"/>
                  <a:pt x="2653906" y="88295"/>
                  <a:pt x="2654973" y="88895"/>
                </a:cubicBezTo>
                <a:cubicBezTo>
                  <a:pt x="2656039" y="89495"/>
                  <a:pt x="2656806" y="90161"/>
                  <a:pt x="2657273" y="90895"/>
                </a:cubicBezTo>
                <a:cubicBezTo>
                  <a:pt x="2657739" y="91628"/>
                  <a:pt x="2657972" y="92528"/>
                  <a:pt x="2657972" y="93594"/>
                </a:cubicBezTo>
                <a:lnTo>
                  <a:pt x="2657972" y="119793"/>
                </a:lnTo>
                <a:cubicBezTo>
                  <a:pt x="2662905" y="112593"/>
                  <a:pt x="2667538" y="106727"/>
                  <a:pt x="2671871" y="102194"/>
                </a:cubicBezTo>
                <a:cubicBezTo>
                  <a:pt x="2676205" y="97661"/>
                  <a:pt x="2680305" y="94094"/>
                  <a:pt x="2684171" y="91495"/>
                </a:cubicBezTo>
                <a:cubicBezTo>
                  <a:pt x="2688037" y="88895"/>
                  <a:pt x="2691870" y="87095"/>
                  <a:pt x="2695670" y="86095"/>
                </a:cubicBezTo>
                <a:cubicBezTo>
                  <a:pt x="2699470" y="85095"/>
                  <a:pt x="2703303" y="84595"/>
                  <a:pt x="2707169" y="84595"/>
                </a:cubicBezTo>
                <a:close/>
                <a:moveTo>
                  <a:pt x="2283019" y="84595"/>
                </a:moveTo>
                <a:cubicBezTo>
                  <a:pt x="2296085" y="84595"/>
                  <a:pt x="2307217" y="87128"/>
                  <a:pt x="2316416" y="92195"/>
                </a:cubicBezTo>
                <a:cubicBezTo>
                  <a:pt x="2325616" y="97261"/>
                  <a:pt x="2333115" y="104194"/>
                  <a:pt x="2338915" y="112993"/>
                </a:cubicBezTo>
                <a:cubicBezTo>
                  <a:pt x="2344715" y="121793"/>
                  <a:pt x="2348948" y="132025"/>
                  <a:pt x="2351614" y="143691"/>
                </a:cubicBezTo>
                <a:cubicBezTo>
                  <a:pt x="2354281" y="155357"/>
                  <a:pt x="2355614" y="167723"/>
                  <a:pt x="2355614" y="180789"/>
                </a:cubicBezTo>
                <a:cubicBezTo>
                  <a:pt x="2355614" y="196521"/>
                  <a:pt x="2353914" y="210654"/>
                  <a:pt x="2350515" y="223187"/>
                </a:cubicBezTo>
                <a:cubicBezTo>
                  <a:pt x="2347115" y="235719"/>
                  <a:pt x="2342115" y="246352"/>
                  <a:pt x="2335515" y="255085"/>
                </a:cubicBezTo>
                <a:cubicBezTo>
                  <a:pt x="2328916" y="263817"/>
                  <a:pt x="2320749" y="270550"/>
                  <a:pt x="2311017" y="275283"/>
                </a:cubicBezTo>
                <a:cubicBezTo>
                  <a:pt x="2301284" y="280016"/>
                  <a:pt x="2290151" y="282383"/>
                  <a:pt x="2277619" y="282383"/>
                </a:cubicBezTo>
                <a:cubicBezTo>
                  <a:pt x="2272286" y="282383"/>
                  <a:pt x="2267353" y="281850"/>
                  <a:pt x="2262820" y="280783"/>
                </a:cubicBezTo>
                <a:cubicBezTo>
                  <a:pt x="2258287" y="279716"/>
                  <a:pt x="2253853" y="278050"/>
                  <a:pt x="2249521" y="275783"/>
                </a:cubicBezTo>
                <a:cubicBezTo>
                  <a:pt x="2245187" y="273517"/>
                  <a:pt x="2240888" y="270650"/>
                  <a:pt x="2236621" y="267184"/>
                </a:cubicBezTo>
                <a:cubicBezTo>
                  <a:pt x="2232355" y="263717"/>
                  <a:pt x="2227822" y="259651"/>
                  <a:pt x="2223022" y="254985"/>
                </a:cubicBezTo>
                <a:lnTo>
                  <a:pt x="2223022" y="344979"/>
                </a:lnTo>
                <a:cubicBezTo>
                  <a:pt x="2223022" y="346046"/>
                  <a:pt x="2222755" y="346979"/>
                  <a:pt x="2222222" y="347779"/>
                </a:cubicBezTo>
                <a:cubicBezTo>
                  <a:pt x="2221689" y="348579"/>
                  <a:pt x="2220822" y="349245"/>
                  <a:pt x="2219623" y="349779"/>
                </a:cubicBezTo>
                <a:cubicBezTo>
                  <a:pt x="2218423" y="350312"/>
                  <a:pt x="2216756" y="350712"/>
                  <a:pt x="2214623" y="350979"/>
                </a:cubicBezTo>
                <a:cubicBezTo>
                  <a:pt x="2212489" y="351245"/>
                  <a:pt x="2209756" y="351379"/>
                  <a:pt x="2206423" y="351379"/>
                </a:cubicBezTo>
                <a:cubicBezTo>
                  <a:pt x="2203223" y="351379"/>
                  <a:pt x="2200557" y="351245"/>
                  <a:pt x="2198424" y="350979"/>
                </a:cubicBezTo>
                <a:cubicBezTo>
                  <a:pt x="2196291" y="350712"/>
                  <a:pt x="2194591" y="350312"/>
                  <a:pt x="2193324" y="349779"/>
                </a:cubicBezTo>
                <a:cubicBezTo>
                  <a:pt x="2192057" y="349245"/>
                  <a:pt x="2191191" y="348579"/>
                  <a:pt x="2190724" y="347779"/>
                </a:cubicBezTo>
                <a:cubicBezTo>
                  <a:pt x="2190257" y="346979"/>
                  <a:pt x="2190024" y="346046"/>
                  <a:pt x="2190024" y="344979"/>
                </a:cubicBezTo>
                <a:lnTo>
                  <a:pt x="2190024" y="93594"/>
                </a:lnTo>
                <a:cubicBezTo>
                  <a:pt x="2190024" y="92394"/>
                  <a:pt x="2190224" y="91428"/>
                  <a:pt x="2190624" y="90695"/>
                </a:cubicBezTo>
                <a:cubicBezTo>
                  <a:pt x="2191024" y="89961"/>
                  <a:pt x="2191824" y="89328"/>
                  <a:pt x="2193024" y="88795"/>
                </a:cubicBezTo>
                <a:cubicBezTo>
                  <a:pt x="2194224" y="88261"/>
                  <a:pt x="2195757" y="87895"/>
                  <a:pt x="2197624" y="87695"/>
                </a:cubicBezTo>
                <a:cubicBezTo>
                  <a:pt x="2199490" y="87495"/>
                  <a:pt x="2201757" y="87395"/>
                  <a:pt x="2204423" y="87395"/>
                </a:cubicBezTo>
                <a:cubicBezTo>
                  <a:pt x="2207223" y="87395"/>
                  <a:pt x="2209523" y="87495"/>
                  <a:pt x="2211323" y="87695"/>
                </a:cubicBezTo>
                <a:cubicBezTo>
                  <a:pt x="2213123" y="87895"/>
                  <a:pt x="2214623" y="88261"/>
                  <a:pt x="2215823" y="88795"/>
                </a:cubicBezTo>
                <a:cubicBezTo>
                  <a:pt x="2217023" y="89328"/>
                  <a:pt x="2217856" y="89961"/>
                  <a:pt x="2218323" y="90695"/>
                </a:cubicBezTo>
                <a:cubicBezTo>
                  <a:pt x="2218789" y="91428"/>
                  <a:pt x="2219023" y="92394"/>
                  <a:pt x="2219023" y="93594"/>
                </a:cubicBezTo>
                <a:lnTo>
                  <a:pt x="2219023" y="117793"/>
                </a:lnTo>
                <a:cubicBezTo>
                  <a:pt x="2224489" y="112193"/>
                  <a:pt x="2229755" y="107327"/>
                  <a:pt x="2234821" y="103194"/>
                </a:cubicBezTo>
                <a:cubicBezTo>
                  <a:pt x="2239888" y="99061"/>
                  <a:pt x="2244987" y="95628"/>
                  <a:pt x="2250121" y="92894"/>
                </a:cubicBezTo>
                <a:cubicBezTo>
                  <a:pt x="2255253" y="90161"/>
                  <a:pt x="2260520" y="88095"/>
                  <a:pt x="2265919" y="86695"/>
                </a:cubicBezTo>
                <a:cubicBezTo>
                  <a:pt x="2271319" y="85295"/>
                  <a:pt x="2277019" y="84595"/>
                  <a:pt x="2283019" y="84595"/>
                </a:cubicBezTo>
                <a:close/>
                <a:moveTo>
                  <a:pt x="1721495" y="84595"/>
                </a:moveTo>
                <a:cubicBezTo>
                  <a:pt x="1735627" y="84595"/>
                  <a:pt x="1747660" y="86861"/>
                  <a:pt x="1757593" y="91395"/>
                </a:cubicBezTo>
                <a:cubicBezTo>
                  <a:pt x="1767525" y="95928"/>
                  <a:pt x="1775691" y="102027"/>
                  <a:pt x="1782091" y="109693"/>
                </a:cubicBezTo>
                <a:cubicBezTo>
                  <a:pt x="1788491" y="117360"/>
                  <a:pt x="1793190" y="126359"/>
                  <a:pt x="1796190" y="136692"/>
                </a:cubicBezTo>
                <a:cubicBezTo>
                  <a:pt x="1799190" y="147025"/>
                  <a:pt x="1800690" y="158057"/>
                  <a:pt x="1800690" y="169790"/>
                </a:cubicBezTo>
                <a:lnTo>
                  <a:pt x="1800690" y="175789"/>
                </a:lnTo>
                <a:cubicBezTo>
                  <a:pt x="1800690" y="180989"/>
                  <a:pt x="1799384" y="184689"/>
                  <a:pt x="1796773" y="186889"/>
                </a:cubicBezTo>
                <a:cubicBezTo>
                  <a:pt x="1794162" y="189089"/>
                  <a:pt x="1791181" y="190189"/>
                  <a:pt x="1787831" y="190189"/>
                </a:cubicBezTo>
                <a:lnTo>
                  <a:pt x="1669298" y="190189"/>
                </a:lnTo>
                <a:cubicBezTo>
                  <a:pt x="1669298" y="200188"/>
                  <a:pt x="1670302" y="209187"/>
                  <a:pt x="1672312" y="217187"/>
                </a:cubicBezTo>
                <a:cubicBezTo>
                  <a:pt x="1674321" y="225186"/>
                  <a:pt x="1677670" y="232053"/>
                  <a:pt x="1682359" y="237786"/>
                </a:cubicBezTo>
                <a:cubicBezTo>
                  <a:pt x="1687049" y="243519"/>
                  <a:pt x="1693145" y="247918"/>
                  <a:pt x="1700647" y="250985"/>
                </a:cubicBezTo>
                <a:cubicBezTo>
                  <a:pt x="1708150" y="254051"/>
                  <a:pt x="1717327" y="255585"/>
                  <a:pt x="1728179" y="255585"/>
                </a:cubicBezTo>
                <a:cubicBezTo>
                  <a:pt x="1736753" y="255585"/>
                  <a:pt x="1744390" y="254885"/>
                  <a:pt x="1751088" y="253485"/>
                </a:cubicBezTo>
                <a:cubicBezTo>
                  <a:pt x="1757787" y="252085"/>
                  <a:pt x="1763581" y="250518"/>
                  <a:pt x="1768471" y="248785"/>
                </a:cubicBezTo>
                <a:cubicBezTo>
                  <a:pt x="1773362" y="247052"/>
                  <a:pt x="1777381" y="245485"/>
                  <a:pt x="1780530" y="244085"/>
                </a:cubicBezTo>
                <a:cubicBezTo>
                  <a:pt x="1783679" y="242685"/>
                  <a:pt x="1786057" y="241985"/>
                  <a:pt x="1787666" y="241985"/>
                </a:cubicBezTo>
                <a:cubicBezTo>
                  <a:pt x="1788603" y="241985"/>
                  <a:pt x="1789440" y="242219"/>
                  <a:pt x="1790176" y="242685"/>
                </a:cubicBezTo>
                <a:cubicBezTo>
                  <a:pt x="1790913" y="243152"/>
                  <a:pt x="1791482" y="243852"/>
                  <a:pt x="1791884" y="244785"/>
                </a:cubicBezTo>
                <a:cubicBezTo>
                  <a:pt x="1792286" y="245718"/>
                  <a:pt x="1792588" y="247018"/>
                  <a:pt x="1792789" y="248685"/>
                </a:cubicBezTo>
                <a:cubicBezTo>
                  <a:pt x="1792990" y="250352"/>
                  <a:pt x="1793090" y="252385"/>
                  <a:pt x="1793090" y="254785"/>
                </a:cubicBezTo>
                <a:cubicBezTo>
                  <a:pt x="1793090" y="256518"/>
                  <a:pt x="1793024" y="258018"/>
                  <a:pt x="1792890" y="259284"/>
                </a:cubicBezTo>
                <a:cubicBezTo>
                  <a:pt x="1792757" y="260551"/>
                  <a:pt x="1792590" y="261684"/>
                  <a:pt x="1792390" y="262684"/>
                </a:cubicBezTo>
                <a:cubicBezTo>
                  <a:pt x="1792190" y="263684"/>
                  <a:pt x="1791857" y="264584"/>
                  <a:pt x="1791390" y="265384"/>
                </a:cubicBezTo>
                <a:cubicBezTo>
                  <a:pt x="1790924" y="266184"/>
                  <a:pt x="1790324" y="266951"/>
                  <a:pt x="1789591" y="267684"/>
                </a:cubicBezTo>
                <a:cubicBezTo>
                  <a:pt x="1788857" y="268417"/>
                  <a:pt x="1786691" y="269617"/>
                  <a:pt x="1783091" y="271284"/>
                </a:cubicBezTo>
                <a:cubicBezTo>
                  <a:pt x="1779491" y="272950"/>
                  <a:pt x="1774825" y="274583"/>
                  <a:pt x="1769092" y="276183"/>
                </a:cubicBezTo>
                <a:cubicBezTo>
                  <a:pt x="1763359" y="277783"/>
                  <a:pt x="1756726" y="279216"/>
                  <a:pt x="1749193" y="280483"/>
                </a:cubicBezTo>
                <a:cubicBezTo>
                  <a:pt x="1741660" y="281750"/>
                  <a:pt x="1733627" y="282383"/>
                  <a:pt x="1725094" y="282383"/>
                </a:cubicBezTo>
                <a:cubicBezTo>
                  <a:pt x="1710295" y="282383"/>
                  <a:pt x="1697329" y="280316"/>
                  <a:pt x="1686197" y="276183"/>
                </a:cubicBezTo>
                <a:cubicBezTo>
                  <a:pt x="1675064" y="272050"/>
                  <a:pt x="1665698" y="265917"/>
                  <a:pt x="1658099" y="257784"/>
                </a:cubicBezTo>
                <a:cubicBezTo>
                  <a:pt x="1650499" y="249652"/>
                  <a:pt x="1644766" y="239452"/>
                  <a:pt x="1640900" y="227186"/>
                </a:cubicBezTo>
                <a:cubicBezTo>
                  <a:pt x="1637033" y="214920"/>
                  <a:pt x="1635100" y="200655"/>
                  <a:pt x="1635100" y="184389"/>
                </a:cubicBezTo>
                <a:cubicBezTo>
                  <a:pt x="1635100" y="168923"/>
                  <a:pt x="1637100" y="155024"/>
                  <a:pt x="1641099" y="142691"/>
                </a:cubicBezTo>
                <a:cubicBezTo>
                  <a:pt x="1645099" y="130359"/>
                  <a:pt x="1650866" y="119893"/>
                  <a:pt x="1658399" y="111293"/>
                </a:cubicBezTo>
                <a:cubicBezTo>
                  <a:pt x="1665931" y="102694"/>
                  <a:pt x="1675031" y="96094"/>
                  <a:pt x="1685697" y="91495"/>
                </a:cubicBezTo>
                <a:cubicBezTo>
                  <a:pt x="1696363" y="86895"/>
                  <a:pt x="1708295" y="84595"/>
                  <a:pt x="1721495" y="84595"/>
                </a:cubicBezTo>
                <a:close/>
                <a:moveTo>
                  <a:pt x="1283070" y="84595"/>
                </a:moveTo>
                <a:cubicBezTo>
                  <a:pt x="1296003" y="84595"/>
                  <a:pt x="1307002" y="86062"/>
                  <a:pt x="1316068" y="88995"/>
                </a:cubicBezTo>
                <a:cubicBezTo>
                  <a:pt x="1325134" y="91928"/>
                  <a:pt x="1332467" y="96228"/>
                  <a:pt x="1338067" y="101894"/>
                </a:cubicBezTo>
                <a:cubicBezTo>
                  <a:pt x="1343667" y="107560"/>
                  <a:pt x="1347733" y="114593"/>
                  <a:pt x="1350266" y="122993"/>
                </a:cubicBezTo>
                <a:cubicBezTo>
                  <a:pt x="1352799" y="131392"/>
                  <a:pt x="1354066" y="141192"/>
                  <a:pt x="1354066" y="152391"/>
                </a:cubicBezTo>
                <a:lnTo>
                  <a:pt x="1354066" y="273783"/>
                </a:lnTo>
                <a:cubicBezTo>
                  <a:pt x="1354066" y="275383"/>
                  <a:pt x="1353533" y="276583"/>
                  <a:pt x="1352466" y="277383"/>
                </a:cubicBezTo>
                <a:cubicBezTo>
                  <a:pt x="1351399" y="278183"/>
                  <a:pt x="1349933" y="278783"/>
                  <a:pt x="1348066" y="279183"/>
                </a:cubicBezTo>
                <a:cubicBezTo>
                  <a:pt x="1346200" y="279583"/>
                  <a:pt x="1343467" y="279783"/>
                  <a:pt x="1339867" y="279783"/>
                </a:cubicBezTo>
                <a:cubicBezTo>
                  <a:pt x="1336400" y="279783"/>
                  <a:pt x="1333634" y="279583"/>
                  <a:pt x="1331567" y="279183"/>
                </a:cubicBezTo>
                <a:cubicBezTo>
                  <a:pt x="1329501" y="278783"/>
                  <a:pt x="1328001" y="278183"/>
                  <a:pt x="1327067" y="277383"/>
                </a:cubicBezTo>
                <a:cubicBezTo>
                  <a:pt x="1326134" y="276583"/>
                  <a:pt x="1325668" y="275383"/>
                  <a:pt x="1325668" y="273783"/>
                </a:cubicBezTo>
                <a:lnTo>
                  <a:pt x="1325668" y="255785"/>
                </a:lnTo>
                <a:cubicBezTo>
                  <a:pt x="1317801" y="264184"/>
                  <a:pt x="1309035" y="270717"/>
                  <a:pt x="1299369" y="275383"/>
                </a:cubicBezTo>
                <a:cubicBezTo>
                  <a:pt x="1289703" y="280050"/>
                  <a:pt x="1279471" y="282383"/>
                  <a:pt x="1268671" y="282383"/>
                </a:cubicBezTo>
                <a:cubicBezTo>
                  <a:pt x="1259205" y="282383"/>
                  <a:pt x="1250639" y="281150"/>
                  <a:pt x="1242973" y="278683"/>
                </a:cubicBezTo>
                <a:cubicBezTo>
                  <a:pt x="1235307" y="276217"/>
                  <a:pt x="1228773" y="272650"/>
                  <a:pt x="1223374" y="267984"/>
                </a:cubicBezTo>
                <a:cubicBezTo>
                  <a:pt x="1217974" y="263317"/>
                  <a:pt x="1213775" y="257584"/>
                  <a:pt x="1210775" y="250785"/>
                </a:cubicBezTo>
                <a:cubicBezTo>
                  <a:pt x="1207775" y="243985"/>
                  <a:pt x="1206275" y="236252"/>
                  <a:pt x="1206275" y="227586"/>
                </a:cubicBezTo>
                <a:cubicBezTo>
                  <a:pt x="1206275" y="217454"/>
                  <a:pt x="1208341" y="208654"/>
                  <a:pt x="1212475" y="201188"/>
                </a:cubicBezTo>
                <a:cubicBezTo>
                  <a:pt x="1216608" y="193722"/>
                  <a:pt x="1222541" y="187522"/>
                  <a:pt x="1230273" y="182589"/>
                </a:cubicBezTo>
                <a:cubicBezTo>
                  <a:pt x="1238006" y="177656"/>
                  <a:pt x="1247472" y="173956"/>
                  <a:pt x="1258672" y="171490"/>
                </a:cubicBezTo>
                <a:cubicBezTo>
                  <a:pt x="1269871" y="169023"/>
                  <a:pt x="1282470" y="167790"/>
                  <a:pt x="1296469" y="167790"/>
                </a:cubicBezTo>
                <a:lnTo>
                  <a:pt x="1321268" y="167790"/>
                </a:lnTo>
                <a:lnTo>
                  <a:pt x="1321268" y="153791"/>
                </a:lnTo>
                <a:cubicBezTo>
                  <a:pt x="1321268" y="146858"/>
                  <a:pt x="1320535" y="140725"/>
                  <a:pt x="1319068" y="135392"/>
                </a:cubicBezTo>
                <a:cubicBezTo>
                  <a:pt x="1317601" y="130059"/>
                  <a:pt x="1315235" y="125626"/>
                  <a:pt x="1311969" y="122093"/>
                </a:cubicBezTo>
                <a:cubicBezTo>
                  <a:pt x="1308702" y="118560"/>
                  <a:pt x="1304469" y="115893"/>
                  <a:pt x="1299269" y="114093"/>
                </a:cubicBezTo>
                <a:cubicBezTo>
                  <a:pt x="1294070" y="112293"/>
                  <a:pt x="1287670" y="111393"/>
                  <a:pt x="1280070" y="111393"/>
                </a:cubicBezTo>
                <a:cubicBezTo>
                  <a:pt x="1271938" y="111393"/>
                  <a:pt x="1264638" y="112360"/>
                  <a:pt x="1258172" y="114293"/>
                </a:cubicBezTo>
                <a:cubicBezTo>
                  <a:pt x="1251705" y="116226"/>
                  <a:pt x="1246039" y="118360"/>
                  <a:pt x="1241173" y="120693"/>
                </a:cubicBezTo>
                <a:cubicBezTo>
                  <a:pt x="1236306" y="123026"/>
                  <a:pt x="1232240" y="125159"/>
                  <a:pt x="1228973" y="127092"/>
                </a:cubicBezTo>
                <a:cubicBezTo>
                  <a:pt x="1225707" y="129026"/>
                  <a:pt x="1223274" y="129992"/>
                  <a:pt x="1221674" y="129992"/>
                </a:cubicBezTo>
                <a:cubicBezTo>
                  <a:pt x="1220607" y="129992"/>
                  <a:pt x="1219674" y="129726"/>
                  <a:pt x="1218874" y="129192"/>
                </a:cubicBezTo>
                <a:cubicBezTo>
                  <a:pt x="1218074" y="128659"/>
                  <a:pt x="1217374" y="127859"/>
                  <a:pt x="1216774" y="126792"/>
                </a:cubicBezTo>
                <a:cubicBezTo>
                  <a:pt x="1216174" y="125726"/>
                  <a:pt x="1215741" y="124359"/>
                  <a:pt x="1215474" y="122693"/>
                </a:cubicBezTo>
                <a:cubicBezTo>
                  <a:pt x="1215208" y="121026"/>
                  <a:pt x="1215074" y="119193"/>
                  <a:pt x="1215074" y="117193"/>
                </a:cubicBezTo>
                <a:cubicBezTo>
                  <a:pt x="1215074" y="113860"/>
                  <a:pt x="1215308" y="111227"/>
                  <a:pt x="1215774" y="109293"/>
                </a:cubicBezTo>
                <a:cubicBezTo>
                  <a:pt x="1216241" y="107360"/>
                  <a:pt x="1217374" y="105527"/>
                  <a:pt x="1219174" y="103794"/>
                </a:cubicBezTo>
                <a:cubicBezTo>
                  <a:pt x="1220974" y="102061"/>
                  <a:pt x="1224074" y="100027"/>
                  <a:pt x="1228474" y="97694"/>
                </a:cubicBezTo>
                <a:cubicBezTo>
                  <a:pt x="1232873" y="95361"/>
                  <a:pt x="1237940" y="93228"/>
                  <a:pt x="1243673" y="91295"/>
                </a:cubicBezTo>
                <a:cubicBezTo>
                  <a:pt x="1249406" y="89361"/>
                  <a:pt x="1255672" y="87761"/>
                  <a:pt x="1262471" y="86495"/>
                </a:cubicBezTo>
                <a:cubicBezTo>
                  <a:pt x="1269271" y="85228"/>
                  <a:pt x="1276137" y="84595"/>
                  <a:pt x="1283070" y="84595"/>
                </a:cubicBezTo>
                <a:close/>
                <a:moveTo>
                  <a:pt x="1164119" y="84595"/>
                </a:moveTo>
                <a:cubicBezTo>
                  <a:pt x="1165853" y="84595"/>
                  <a:pt x="1167819" y="84695"/>
                  <a:pt x="1170019" y="84895"/>
                </a:cubicBezTo>
                <a:cubicBezTo>
                  <a:pt x="1172219" y="85095"/>
                  <a:pt x="1174519" y="85462"/>
                  <a:pt x="1176919" y="85995"/>
                </a:cubicBezTo>
                <a:cubicBezTo>
                  <a:pt x="1179319" y="86528"/>
                  <a:pt x="1181485" y="87128"/>
                  <a:pt x="1183418" y="87795"/>
                </a:cubicBezTo>
                <a:cubicBezTo>
                  <a:pt x="1185351" y="88461"/>
                  <a:pt x="1186718" y="89128"/>
                  <a:pt x="1187518" y="89795"/>
                </a:cubicBezTo>
                <a:cubicBezTo>
                  <a:pt x="1188318" y="90461"/>
                  <a:pt x="1188851" y="91095"/>
                  <a:pt x="1189118" y="91695"/>
                </a:cubicBezTo>
                <a:cubicBezTo>
                  <a:pt x="1189385" y="92294"/>
                  <a:pt x="1189618" y="93061"/>
                  <a:pt x="1189818" y="93994"/>
                </a:cubicBezTo>
                <a:cubicBezTo>
                  <a:pt x="1190018" y="94928"/>
                  <a:pt x="1190151" y="96294"/>
                  <a:pt x="1190218" y="98094"/>
                </a:cubicBezTo>
                <a:cubicBezTo>
                  <a:pt x="1190285" y="99894"/>
                  <a:pt x="1190318" y="102327"/>
                  <a:pt x="1190318" y="105394"/>
                </a:cubicBezTo>
                <a:cubicBezTo>
                  <a:pt x="1190318" y="108327"/>
                  <a:pt x="1190251" y="110793"/>
                  <a:pt x="1190118" y="112793"/>
                </a:cubicBezTo>
                <a:cubicBezTo>
                  <a:pt x="1189985" y="114793"/>
                  <a:pt x="1189718" y="116360"/>
                  <a:pt x="1189318" y="117493"/>
                </a:cubicBezTo>
                <a:cubicBezTo>
                  <a:pt x="1188918" y="118626"/>
                  <a:pt x="1188418" y="119493"/>
                  <a:pt x="1187818" y="120093"/>
                </a:cubicBezTo>
                <a:cubicBezTo>
                  <a:pt x="1187218" y="120693"/>
                  <a:pt x="1186385" y="120993"/>
                  <a:pt x="1185318" y="120993"/>
                </a:cubicBezTo>
                <a:cubicBezTo>
                  <a:pt x="1184251" y="120993"/>
                  <a:pt x="1182951" y="120693"/>
                  <a:pt x="1181418" y="120093"/>
                </a:cubicBezTo>
                <a:cubicBezTo>
                  <a:pt x="1179885" y="119493"/>
                  <a:pt x="1178152" y="118893"/>
                  <a:pt x="1176219" y="118293"/>
                </a:cubicBezTo>
                <a:cubicBezTo>
                  <a:pt x="1174285" y="117693"/>
                  <a:pt x="1172119" y="117126"/>
                  <a:pt x="1169719" y="116593"/>
                </a:cubicBezTo>
                <a:cubicBezTo>
                  <a:pt x="1167319" y="116060"/>
                  <a:pt x="1164719" y="115793"/>
                  <a:pt x="1161919" y="115793"/>
                </a:cubicBezTo>
                <a:cubicBezTo>
                  <a:pt x="1158586" y="115793"/>
                  <a:pt x="1155320" y="116460"/>
                  <a:pt x="1152120" y="117793"/>
                </a:cubicBezTo>
                <a:cubicBezTo>
                  <a:pt x="1148920" y="119126"/>
                  <a:pt x="1145554" y="121326"/>
                  <a:pt x="1142021" y="124393"/>
                </a:cubicBezTo>
                <a:cubicBezTo>
                  <a:pt x="1138488" y="127459"/>
                  <a:pt x="1134788" y="131525"/>
                  <a:pt x="1130921" y="136592"/>
                </a:cubicBezTo>
                <a:cubicBezTo>
                  <a:pt x="1127055" y="141658"/>
                  <a:pt x="1122789" y="147858"/>
                  <a:pt x="1118122" y="155191"/>
                </a:cubicBezTo>
                <a:lnTo>
                  <a:pt x="1118122" y="273583"/>
                </a:lnTo>
                <a:cubicBezTo>
                  <a:pt x="1118122" y="274650"/>
                  <a:pt x="1117855" y="275550"/>
                  <a:pt x="1117322" y="276283"/>
                </a:cubicBezTo>
                <a:cubicBezTo>
                  <a:pt x="1116789" y="277017"/>
                  <a:pt x="1115922" y="277650"/>
                  <a:pt x="1114722" y="278183"/>
                </a:cubicBezTo>
                <a:cubicBezTo>
                  <a:pt x="1113523" y="278716"/>
                  <a:pt x="1111856" y="279116"/>
                  <a:pt x="1109723" y="279383"/>
                </a:cubicBezTo>
                <a:cubicBezTo>
                  <a:pt x="1107589" y="279650"/>
                  <a:pt x="1104856" y="279783"/>
                  <a:pt x="1101523" y="279783"/>
                </a:cubicBezTo>
                <a:cubicBezTo>
                  <a:pt x="1098323" y="279783"/>
                  <a:pt x="1095657" y="279650"/>
                  <a:pt x="1093524" y="279383"/>
                </a:cubicBezTo>
                <a:cubicBezTo>
                  <a:pt x="1091391" y="279116"/>
                  <a:pt x="1089691" y="278716"/>
                  <a:pt x="1088424" y="278183"/>
                </a:cubicBezTo>
                <a:cubicBezTo>
                  <a:pt x="1087157" y="277650"/>
                  <a:pt x="1086291" y="277017"/>
                  <a:pt x="1085824" y="276283"/>
                </a:cubicBezTo>
                <a:cubicBezTo>
                  <a:pt x="1085357" y="275550"/>
                  <a:pt x="1085124" y="274650"/>
                  <a:pt x="1085124" y="273583"/>
                </a:cubicBezTo>
                <a:lnTo>
                  <a:pt x="1085124" y="93594"/>
                </a:lnTo>
                <a:cubicBezTo>
                  <a:pt x="1085124" y="92528"/>
                  <a:pt x="1085324" y="91628"/>
                  <a:pt x="1085724" y="90895"/>
                </a:cubicBezTo>
                <a:cubicBezTo>
                  <a:pt x="1086124" y="90161"/>
                  <a:pt x="1086924" y="89495"/>
                  <a:pt x="1088124" y="88895"/>
                </a:cubicBezTo>
                <a:cubicBezTo>
                  <a:pt x="1089324" y="88295"/>
                  <a:pt x="1090857" y="87895"/>
                  <a:pt x="1092724" y="87695"/>
                </a:cubicBezTo>
                <a:cubicBezTo>
                  <a:pt x="1094590" y="87495"/>
                  <a:pt x="1097057" y="87395"/>
                  <a:pt x="1100123" y="87395"/>
                </a:cubicBezTo>
                <a:cubicBezTo>
                  <a:pt x="1103056" y="87395"/>
                  <a:pt x="1105490" y="87495"/>
                  <a:pt x="1107423" y="87695"/>
                </a:cubicBezTo>
                <a:cubicBezTo>
                  <a:pt x="1109356" y="87895"/>
                  <a:pt x="1110856" y="88295"/>
                  <a:pt x="1111923" y="88895"/>
                </a:cubicBezTo>
                <a:cubicBezTo>
                  <a:pt x="1112989" y="89495"/>
                  <a:pt x="1113756" y="90161"/>
                  <a:pt x="1114222" y="90895"/>
                </a:cubicBezTo>
                <a:cubicBezTo>
                  <a:pt x="1114689" y="91628"/>
                  <a:pt x="1114922" y="92528"/>
                  <a:pt x="1114922" y="93594"/>
                </a:cubicBezTo>
                <a:lnTo>
                  <a:pt x="1114922" y="119793"/>
                </a:lnTo>
                <a:cubicBezTo>
                  <a:pt x="1119855" y="112593"/>
                  <a:pt x="1124489" y="106727"/>
                  <a:pt x="1128821" y="102194"/>
                </a:cubicBezTo>
                <a:cubicBezTo>
                  <a:pt x="1133155" y="97661"/>
                  <a:pt x="1137254" y="94094"/>
                  <a:pt x="1141121" y="91495"/>
                </a:cubicBezTo>
                <a:cubicBezTo>
                  <a:pt x="1144987" y="88895"/>
                  <a:pt x="1148820" y="87095"/>
                  <a:pt x="1152620" y="86095"/>
                </a:cubicBezTo>
                <a:cubicBezTo>
                  <a:pt x="1156420" y="85095"/>
                  <a:pt x="1160253" y="84595"/>
                  <a:pt x="1164119" y="84595"/>
                </a:cubicBezTo>
                <a:close/>
                <a:moveTo>
                  <a:pt x="768995" y="84595"/>
                </a:moveTo>
                <a:cubicBezTo>
                  <a:pt x="783127" y="84595"/>
                  <a:pt x="795160" y="86861"/>
                  <a:pt x="805093" y="91395"/>
                </a:cubicBezTo>
                <a:cubicBezTo>
                  <a:pt x="815025" y="95928"/>
                  <a:pt x="823191" y="102027"/>
                  <a:pt x="829591" y="109693"/>
                </a:cubicBezTo>
                <a:cubicBezTo>
                  <a:pt x="835991" y="117360"/>
                  <a:pt x="840690" y="126359"/>
                  <a:pt x="843690" y="136692"/>
                </a:cubicBezTo>
                <a:cubicBezTo>
                  <a:pt x="846690" y="147025"/>
                  <a:pt x="848190" y="158057"/>
                  <a:pt x="848190" y="169790"/>
                </a:cubicBezTo>
                <a:lnTo>
                  <a:pt x="848190" y="175789"/>
                </a:lnTo>
                <a:cubicBezTo>
                  <a:pt x="848190" y="180989"/>
                  <a:pt x="846884" y="184689"/>
                  <a:pt x="844273" y="186889"/>
                </a:cubicBezTo>
                <a:cubicBezTo>
                  <a:pt x="841662" y="189089"/>
                  <a:pt x="838681" y="190189"/>
                  <a:pt x="835331" y="190189"/>
                </a:cubicBezTo>
                <a:lnTo>
                  <a:pt x="716798" y="190189"/>
                </a:lnTo>
                <a:cubicBezTo>
                  <a:pt x="716798" y="200188"/>
                  <a:pt x="717803" y="209187"/>
                  <a:pt x="719812" y="217187"/>
                </a:cubicBezTo>
                <a:cubicBezTo>
                  <a:pt x="721821" y="225186"/>
                  <a:pt x="725170" y="232053"/>
                  <a:pt x="729860" y="237786"/>
                </a:cubicBezTo>
                <a:cubicBezTo>
                  <a:pt x="734549" y="243519"/>
                  <a:pt x="740645" y="247918"/>
                  <a:pt x="748148" y="250985"/>
                </a:cubicBezTo>
                <a:cubicBezTo>
                  <a:pt x="755650" y="254051"/>
                  <a:pt x="764827" y="255585"/>
                  <a:pt x="775679" y="255585"/>
                </a:cubicBezTo>
                <a:cubicBezTo>
                  <a:pt x="784253" y="255585"/>
                  <a:pt x="791890" y="254885"/>
                  <a:pt x="798588" y="253485"/>
                </a:cubicBezTo>
                <a:cubicBezTo>
                  <a:pt x="805287" y="252085"/>
                  <a:pt x="811081" y="250518"/>
                  <a:pt x="815972" y="248785"/>
                </a:cubicBezTo>
                <a:cubicBezTo>
                  <a:pt x="820862" y="247052"/>
                  <a:pt x="824882" y="245485"/>
                  <a:pt x="828030" y="244085"/>
                </a:cubicBezTo>
                <a:cubicBezTo>
                  <a:pt x="831179" y="242685"/>
                  <a:pt x="833557" y="241985"/>
                  <a:pt x="835166" y="241985"/>
                </a:cubicBezTo>
                <a:cubicBezTo>
                  <a:pt x="836103" y="241985"/>
                  <a:pt x="836940" y="242219"/>
                  <a:pt x="837677" y="242685"/>
                </a:cubicBezTo>
                <a:cubicBezTo>
                  <a:pt x="838413" y="243152"/>
                  <a:pt x="838982" y="243852"/>
                  <a:pt x="839384" y="244785"/>
                </a:cubicBezTo>
                <a:cubicBezTo>
                  <a:pt x="839786" y="245718"/>
                  <a:pt x="840088" y="247018"/>
                  <a:pt x="840289" y="248685"/>
                </a:cubicBezTo>
                <a:cubicBezTo>
                  <a:pt x="840490" y="250352"/>
                  <a:pt x="840590" y="252385"/>
                  <a:pt x="840590" y="254785"/>
                </a:cubicBezTo>
                <a:cubicBezTo>
                  <a:pt x="840590" y="256518"/>
                  <a:pt x="840524" y="258018"/>
                  <a:pt x="840390" y="259284"/>
                </a:cubicBezTo>
                <a:cubicBezTo>
                  <a:pt x="840257" y="260551"/>
                  <a:pt x="840090" y="261684"/>
                  <a:pt x="839890" y="262684"/>
                </a:cubicBezTo>
                <a:cubicBezTo>
                  <a:pt x="839690" y="263684"/>
                  <a:pt x="839357" y="264584"/>
                  <a:pt x="838891" y="265384"/>
                </a:cubicBezTo>
                <a:cubicBezTo>
                  <a:pt x="838424" y="266184"/>
                  <a:pt x="837824" y="266951"/>
                  <a:pt x="837091" y="267684"/>
                </a:cubicBezTo>
                <a:cubicBezTo>
                  <a:pt x="836357" y="268417"/>
                  <a:pt x="834191" y="269617"/>
                  <a:pt x="830591" y="271284"/>
                </a:cubicBezTo>
                <a:cubicBezTo>
                  <a:pt x="826991" y="272950"/>
                  <a:pt x="822325" y="274583"/>
                  <a:pt x="816592" y="276183"/>
                </a:cubicBezTo>
                <a:cubicBezTo>
                  <a:pt x="810859" y="277783"/>
                  <a:pt x="804226" y="279216"/>
                  <a:pt x="796693" y="280483"/>
                </a:cubicBezTo>
                <a:cubicBezTo>
                  <a:pt x="789160" y="281750"/>
                  <a:pt x="781127" y="282383"/>
                  <a:pt x="772595" y="282383"/>
                </a:cubicBezTo>
                <a:cubicBezTo>
                  <a:pt x="757796" y="282383"/>
                  <a:pt x="744830" y="280316"/>
                  <a:pt x="733697" y="276183"/>
                </a:cubicBezTo>
                <a:cubicBezTo>
                  <a:pt x="722564" y="272050"/>
                  <a:pt x="713198" y="265917"/>
                  <a:pt x="705599" y="257784"/>
                </a:cubicBezTo>
                <a:cubicBezTo>
                  <a:pt x="697999" y="249652"/>
                  <a:pt x="692266" y="239452"/>
                  <a:pt x="688400" y="227186"/>
                </a:cubicBezTo>
                <a:cubicBezTo>
                  <a:pt x="684533" y="214920"/>
                  <a:pt x="682600" y="200655"/>
                  <a:pt x="682600" y="184389"/>
                </a:cubicBezTo>
                <a:cubicBezTo>
                  <a:pt x="682600" y="168923"/>
                  <a:pt x="684600" y="155024"/>
                  <a:pt x="688600" y="142691"/>
                </a:cubicBezTo>
                <a:cubicBezTo>
                  <a:pt x="692600" y="130359"/>
                  <a:pt x="698366" y="119893"/>
                  <a:pt x="705899" y="111293"/>
                </a:cubicBezTo>
                <a:cubicBezTo>
                  <a:pt x="713432" y="102694"/>
                  <a:pt x="722531" y="96094"/>
                  <a:pt x="733197" y="91495"/>
                </a:cubicBezTo>
                <a:cubicBezTo>
                  <a:pt x="743863" y="86895"/>
                  <a:pt x="755796" y="84595"/>
                  <a:pt x="768995" y="84595"/>
                </a:cubicBezTo>
                <a:close/>
                <a:moveTo>
                  <a:pt x="432769" y="84595"/>
                </a:moveTo>
                <a:cubicBezTo>
                  <a:pt x="444768" y="84595"/>
                  <a:pt x="454867" y="86628"/>
                  <a:pt x="463067" y="90695"/>
                </a:cubicBezTo>
                <a:cubicBezTo>
                  <a:pt x="471266" y="94761"/>
                  <a:pt x="477899" y="100194"/>
                  <a:pt x="482966" y="106994"/>
                </a:cubicBezTo>
                <a:cubicBezTo>
                  <a:pt x="488032" y="113793"/>
                  <a:pt x="491665" y="121759"/>
                  <a:pt x="493865" y="130892"/>
                </a:cubicBezTo>
                <a:cubicBezTo>
                  <a:pt x="496065" y="140025"/>
                  <a:pt x="497165" y="150991"/>
                  <a:pt x="497165" y="163790"/>
                </a:cubicBezTo>
                <a:lnTo>
                  <a:pt x="497165" y="273583"/>
                </a:lnTo>
                <a:cubicBezTo>
                  <a:pt x="497165" y="274650"/>
                  <a:pt x="496898" y="275550"/>
                  <a:pt x="496365" y="276283"/>
                </a:cubicBezTo>
                <a:cubicBezTo>
                  <a:pt x="495832" y="277017"/>
                  <a:pt x="494965" y="277650"/>
                  <a:pt x="493765" y="278183"/>
                </a:cubicBezTo>
                <a:cubicBezTo>
                  <a:pt x="492565" y="278716"/>
                  <a:pt x="490899" y="279116"/>
                  <a:pt x="488765" y="279383"/>
                </a:cubicBezTo>
                <a:cubicBezTo>
                  <a:pt x="486632" y="279650"/>
                  <a:pt x="483966" y="279783"/>
                  <a:pt x="480766" y="279783"/>
                </a:cubicBezTo>
                <a:cubicBezTo>
                  <a:pt x="477433" y="279783"/>
                  <a:pt x="474700" y="279650"/>
                  <a:pt x="472566" y="279383"/>
                </a:cubicBezTo>
                <a:cubicBezTo>
                  <a:pt x="470433" y="279116"/>
                  <a:pt x="468767" y="278716"/>
                  <a:pt x="467567" y="278183"/>
                </a:cubicBezTo>
                <a:cubicBezTo>
                  <a:pt x="466367" y="277650"/>
                  <a:pt x="465500" y="277017"/>
                  <a:pt x="464967" y="276283"/>
                </a:cubicBezTo>
                <a:cubicBezTo>
                  <a:pt x="464434" y="275550"/>
                  <a:pt x="464167" y="274650"/>
                  <a:pt x="464167" y="273583"/>
                </a:cubicBezTo>
                <a:lnTo>
                  <a:pt x="464167" y="168190"/>
                </a:lnTo>
                <a:cubicBezTo>
                  <a:pt x="464167" y="157924"/>
                  <a:pt x="463367" y="149658"/>
                  <a:pt x="461767" y="143391"/>
                </a:cubicBezTo>
                <a:cubicBezTo>
                  <a:pt x="460167" y="137125"/>
                  <a:pt x="457834" y="131725"/>
                  <a:pt x="454768" y="127192"/>
                </a:cubicBezTo>
                <a:cubicBezTo>
                  <a:pt x="451701" y="122659"/>
                  <a:pt x="447735" y="119193"/>
                  <a:pt x="442868" y="116793"/>
                </a:cubicBezTo>
                <a:cubicBezTo>
                  <a:pt x="438002" y="114393"/>
                  <a:pt x="432369" y="113193"/>
                  <a:pt x="425969" y="113193"/>
                </a:cubicBezTo>
                <a:cubicBezTo>
                  <a:pt x="417703" y="113193"/>
                  <a:pt x="409437" y="116126"/>
                  <a:pt x="401171" y="121993"/>
                </a:cubicBezTo>
                <a:cubicBezTo>
                  <a:pt x="392905" y="127859"/>
                  <a:pt x="384238" y="136458"/>
                  <a:pt x="375172" y="147791"/>
                </a:cubicBezTo>
                <a:lnTo>
                  <a:pt x="375172" y="273583"/>
                </a:lnTo>
                <a:cubicBezTo>
                  <a:pt x="375172" y="274650"/>
                  <a:pt x="374906" y="275550"/>
                  <a:pt x="374372" y="276283"/>
                </a:cubicBezTo>
                <a:cubicBezTo>
                  <a:pt x="373839" y="277017"/>
                  <a:pt x="372973" y="277650"/>
                  <a:pt x="371773" y="278183"/>
                </a:cubicBezTo>
                <a:cubicBezTo>
                  <a:pt x="370573" y="278716"/>
                  <a:pt x="368906" y="279116"/>
                  <a:pt x="366773" y="279383"/>
                </a:cubicBezTo>
                <a:cubicBezTo>
                  <a:pt x="364640" y="279650"/>
                  <a:pt x="361907" y="279783"/>
                  <a:pt x="358573" y="279783"/>
                </a:cubicBezTo>
                <a:cubicBezTo>
                  <a:pt x="355374" y="279783"/>
                  <a:pt x="352707" y="279650"/>
                  <a:pt x="350574" y="279383"/>
                </a:cubicBezTo>
                <a:cubicBezTo>
                  <a:pt x="348441" y="279116"/>
                  <a:pt x="346741" y="278716"/>
                  <a:pt x="345474" y="278183"/>
                </a:cubicBezTo>
                <a:cubicBezTo>
                  <a:pt x="344208" y="277650"/>
                  <a:pt x="343341" y="277017"/>
                  <a:pt x="342874" y="276283"/>
                </a:cubicBezTo>
                <a:cubicBezTo>
                  <a:pt x="342408" y="275550"/>
                  <a:pt x="342174" y="274650"/>
                  <a:pt x="342174" y="273583"/>
                </a:cubicBezTo>
                <a:lnTo>
                  <a:pt x="342174" y="93594"/>
                </a:lnTo>
                <a:cubicBezTo>
                  <a:pt x="342174" y="92528"/>
                  <a:pt x="342374" y="91628"/>
                  <a:pt x="342774" y="90895"/>
                </a:cubicBezTo>
                <a:cubicBezTo>
                  <a:pt x="343174" y="90161"/>
                  <a:pt x="343974" y="89495"/>
                  <a:pt x="345174" y="88895"/>
                </a:cubicBezTo>
                <a:cubicBezTo>
                  <a:pt x="346374" y="88295"/>
                  <a:pt x="347907" y="87895"/>
                  <a:pt x="349774" y="87695"/>
                </a:cubicBezTo>
                <a:cubicBezTo>
                  <a:pt x="351640" y="87495"/>
                  <a:pt x="354107" y="87395"/>
                  <a:pt x="357173" y="87395"/>
                </a:cubicBezTo>
                <a:cubicBezTo>
                  <a:pt x="360107" y="87395"/>
                  <a:pt x="362540" y="87495"/>
                  <a:pt x="364473" y="87695"/>
                </a:cubicBezTo>
                <a:cubicBezTo>
                  <a:pt x="366406" y="87895"/>
                  <a:pt x="367906" y="88295"/>
                  <a:pt x="368973" y="88895"/>
                </a:cubicBezTo>
                <a:cubicBezTo>
                  <a:pt x="370039" y="89495"/>
                  <a:pt x="370806" y="90161"/>
                  <a:pt x="371273" y="90895"/>
                </a:cubicBezTo>
                <a:cubicBezTo>
                  <a:pt x="371739" y="91628"/>
                  <a:pt x="371973" y="92528"/>
                  <a:pt x="371973" y="93594"/>
                </a:cubicBezTo>
                <a:lnTo>
                  <a:pt x="371973" y="117393"/>
                </a:lnTo>
                <a:cubicBezTo>
                  <a:pt x="382105" y="106060"/>
                  <a:pt x="392205" y="97761"/>
                  <a:pt x="402271" y="92494"/>
                </a:cubicBezTo>
                <a:cubicBezTo>
                  <a:pt x="412337" y="87228"/>
                  <a:pt x="422503" y="84595"/>
                  <a:pt x="432769" y="84595"/>
                </a:cubicBezTo>
                <a:close/>
                <a:moveTo>
                  <a:pt x="50597" y="84395"/>
                </a:moveTo>
                <a:cubicBezTo>
                  <a:pt x="64596" y="84395"/>
                  <a:pt x="76562" y="89328"/>
                  <a:pt x="86495" y="99194"/>
                </a:cubicBezTo>
                <a:cubicBezTo>
                  <a:pt x="96427" y="109060"/>
                  <a:pt x="101394" y="120993"/>
                  <a:pt x="101394" y="134992"/>
                </a:cubicBezTo>
                <a:cubicBezTo>
                  <a:pt x="101394" y="148991"/>
                  <a:pt x="96427" y="160957"/>
                  <a:pt x="86495" y="170890"/>
                </a:cubicBezTo>
                <a:cubicBezTo>
                  <a:pt x="76562" y="180822"/>
                  <a:pt x="64596" y="185789"/>
                  <a:pt x="50597" y="185789"/>
                </a:cubicBezTo>
                <a:cubicBezTo>
                  <a:pt x="36731" y="185789"/>
                  <a:pt x="24832" y="180822"/>
                  <a:pt x="14899" y="170890"/>
                </a:cubicBezTo>
                <a:cubicBezTo>
                  <a:pt x="4966" y="160957"/>
                  <a:pt x="0" y="148991"/>
                  <a:pt x="0" y="134992"/>
                </a:cubicBezTo>
                <a:cubicBezTo>
                  <a:pt x="0" y="120993"/>
                  <a:pt x="4966" y="109060"/>
                  <a:pt x="14899" y="99194"/>
                </a:cubicBezTo>
                <a:cubicBezTo>
                  <a:pt x="24832" y="89328"/>
                  <a:pt x="36731" y="84395"/>
                  <a:pt x="50597" y="84395"/>
                </a:cubicBezTo>
                <a:close/>
                <a:moveTo>
                  <a:pt x="2028818" y="45397"/>
                </a:moveTo>
                <a:cubicBezTo>
                  <a:pt x="2013904" y="45397"/>
                  <a:pt x="2001387" y="48197"/>
                  <a:pt x="1991267" y="53797"/>
                </a:cubicBezTo>
                <a:cubicBezTo>
                  <a:pt x="1981147" y="59397"/>
                  <a:pt x="1972924" y="66863"/>
                  <a:pt x="1966600" y="76195"/>
                </a:cubicBezTo>
                <a:cubicBezTo>
                  <a:pt x="1960275" y="85528"/>
                  <a:pt x="1955748" y="96428"/>
                  <a:pt x="1953018" y="108893"/>
                </a:cubicBezTo>
                <a:cubicBezTo>
                  <a:pt x="1950288" y="121359"/>
                  <a:pt x="1948923" y="134459"/>
                  <a:pt x="1948923" y="148191"/>
                </a:cubicBezTo>
                <a:cubicBezTo>
                  <a:pt x="1948923" y="163390"/>
                  <a:pt x="1950188" y="177389"/>
                  <a:pt x="1952718" y="190189"/>
                </a:cubicBezTo>
                <a:cubicBezTo>
                  <a:pt x="1955248" y="202988"/>
                  <a:pt x="1959509" y="214020"/>
                  <a:pt x="1965501" y="223287"/>
                </a:cubicBezTo>
                <a:cubicBezTo>
                  <a:pt x="1971494" y="232553"/>
                  <a:pt x="1979517" y="239752"/>
                  <a:pt x="1989570" y="244885"/>
                </a:cubicBezTo>
                <a:cubicBezTo>
                  <a:pt x="1999623" y="250018"/>
                  <a:pt x="2012239" y="252585"/>
                  <a:pt x="2027418" y="252585"/>
                </a:cubicBezTo>
                <a:cubicBezTo>
                  <a:pt x="2042465" y="252585"/>
                  <a:pt x="2055115" y="249785"/>
                  <a:pt x="2065369" y="244185"/>
                </a:cubicBezTo>
                <a:cubicBezTo>
                  <a:pt x="2075622" y="238586"/>
                  <a:pt x="2083878" y="231019"/>
                  <a:pt x="2090136" y="221487"/>
                </a:cubicBezTo>
                <a:cubicBezTo>
                  <a:pt x="2096394" y="211954"/>
                  <a:pt x="2100855" y="200921"/>
                  <a:pt x="2103518" y="188389"/>
                </a:cubicBezTo>
                <a:cubicBezTo>
                  <a:pt x="2106181" y="175856"/>
                  <a:pt x="2107513" y="162590"/>
                  <a:pt x="2107513" y="148591"/>
                </a:cubicBezTo>
                <a:cubicBezTo>
                  <a:pt x="2107513" y="133925"/>
                  <a:pt x="2106215" y="120293"/>
                  <a:pt x="2103618" y="107694"/>
                </a:cubicBezTo>
                <a:cubicBezTo>
                  <a:pt x="2101021" y="95094"/>
                  <a:pt x="2096693" y="84162"/>
                  <a:pt x="2090634" y="74896"/>
                </a:cubicBezTo>
                <a:cubicBezTo>
                  <a:pt x="2084575" y="65629"/>
                  <a:pt x="2076486" y="58397"/>
                  <a:pt x="2066367" y="53197"/>
                </a:cubicBezTo>
                <a:cubicBezTo>
                  <a:pt x="2056248" y="47997"/>
                  <a:pt x="2043731" y="45397"/>
                  <a:pt x="2028818" y="45397"/>
                </a:cubicBezTo>
                <a:close/>
                <a:moveTo>
                  <a:pt x="3376273" y="39198"/>
                </a:moveTo>
                <a:cubicBezTo>
                  <a:pt x="3379606" y="39198"/>
                  <a:pt x="3382339" y="39331"/>
                  <a:pt x="3384472" y="39598"/>
                </a:cubicBezTo>
                <a:cubicBezTo>
                  <a:pt x="3386605" y="39864"/>
                  <a:pt x="3388272" y="40298"/>
                  <a:pt x="3389472" y="40898"/>
                </a:cubicBezTo>
                <a:cubicBezTo>
                  <a:pt x="3390672" y="41498"/>
                  <a:pt x="3391538" y="42198"/>
                  <a:pt x="3392072" y="42998"/>
                </a:cubicBezTo>
                <a:cubicBezTo>
                  <a:pt x="3392605" y="43797"/>
                  <a:pt x="3392872" y="44664"/>
                  <a:pt x="3392872" y="45597"/>
                </a:cubicBezTo>
                <a:lnTo>
                  <a:pt x="3392872" y="88395"/>
                </a:lnTo>
                <a:lnTo>
                  <a:pt x="3439069" y="88395"/>
                </a:lnTo>
                <a:cubicBezTo>
                  <a:pt x="3440135" y="88395"/>
                  <a:pt x="3441069" y="88628"/>
                  <a:pt x="3441869" y="89095"/>
                </a:cubicBezTo>
                <a:cubicBezTo>
                  <a:pt x="3442669" y="89561"/>
                  <a:pt x="3443369" y="90361"/>
                  <a:pt x="3443969" y="91495"/>
                </a:cubicBezTo>
                <a:cubicBezTo>
                  <a:pt x="3444569" y="92628"/>
                  <a:pt x="3445002" y="94061"/>
                  <a:pt x="3445269" y="95794"/>
                </a:cubicBezTo>
                <a:cubicBezTo>
                  <a:pt x="3445535" y="97528"/>
                  <a:pt x="3445669" y="99661"/>
                  <a:pt x="3445669" y="102194"/>
                </a:cubicBezTo>
                <a:cubicBezTo>
                  <a:pt x="3445669" y="106994"/>
                  <a:pt x="3445069" y="110460"/>
                  <a:pt x="3443869" y="112593"/>
                </a:cubicBezTo>
                <a:cubicBezTo>
                  <a:pt x="3442669" y="114726"/>
                  <a:pt x="3441069" y="115793"/>
                  <a:pt x="3439069" y="115793"/>
                </a:cubicBezTo>
                <a:lnTo>
                  <a:pt x="3392872" y="115793"/>
                </a:lnTo>
                <a:lnTo>
                  <a:pt x="3392872" y="216187"/>
                </a:lnTo>
                <a:cubicBezTo>
                  <a:pt x="3392872" y="228586"/>
                  <a:pt x="3394705" y="237952"/>
                  <a:pt x="3398371" y="244285"/>
                </a:cubicBezTo>
                <a:cubicBezTo>
                  <a:pt x="3402038" y="250618"/>
                  <a:pt x="3408604" y="253785"/>
                  <a:pt x="3418070" y="253785"/>
                </a:cubicBezTo>
                <a:cubicBezTo>
                  <a:pt x="3421137" y="253785"/>
                  <a:pt x="3423870" y="253485"/>
                  <a:pt x="3426270" y="252885"/>
                </a:cubicBezTo>
                <a:cubicBezTo>
                  <a:pt x="3428669" y="252285"/>
                  <a:pt x="3430803" y="251651"/>
                  <a:pt x="3432669" y="250985"/>
                </a:cubicBezTo>
                <a:cubicBezTo>
                  <a:pt x="3434536" y="250318"/>
                  <a:pt x="3436136" y="249685"/>
                  <a:pt x="3437469" y="249085"/>
                </a:cubicBezTo>
                <a:cubicBezTo>
                  <a:pt x="3438802" y="248485"/>
                  <a:pt x="3440002" y="248185"/>
                  <a:pt x="3441069" y="248185"/>
                </a:cubicBezTo>
                <a:cubicBezTo>
                  <a:pt x="3441735" y="248185"/>
                  <a:pt x="3442369" y="248352"/>
                  <a:pt x="3442969" y="248685"/>
                </a:cubicBezTo>
                <a:cubicBezTo>
                  <a:pt x="3443569" y="249018"/>
                  <a:pt x="3444035" y="249652"/>
                  <a:pt x="3444369" y="250585"/>
                </a:cubicBezTo>
                <a:cubicBezTo>
                  <a:pt x="3444702" y="251518"/>
                  <a:pt x="3445002" y="252785"/>
                  <a:pt x="3445269" y="254385"/>
                </a:cubicBezTo>
                <a:cubicBezTo>
                  <a:pt x="3445535" y="255985"/>
                  <a:pt x="3445669" y="257984"/>
                  <a:pt x="3445669" y="260384"/>
                </a:cubicBezTo>
                <a:cubicBezTo>
                  <a:pt x="3445669" y="264251"/>
                  <a:pt x="3445402" y="267317"/>
                  <a:pt x="3444869" y="269584"/>
                </a:cubicBezTo>
                <a:cubicBezTo>
                  <a:pt x="3444335" y="271850"/>
                  <a:pt x="3443535" y="273517"/>
                  <a:pt x="3442469" y="274583"/>
                </a:cubicBezTo>
                <a:cubicBezTo>
                  <a:pt x="3441402" y="275650"/>
                  <a:pt x="3439802" y="276650"/>
                  <a:pt x="3437669" y="277583"/>
                </a:cubicBezTo>
                <a:cubicBezTo>
                  <a:pt x="3435536" y="278516"/>
                  <a:pt x="3433103" y="279283"/>
                  <a:pt x="3430369" y="279883"/>
                </a:cubicBezTo>
                <a:cubicBezTo>
                  <a:pt x="3427636" y="280483"/>
                  <a:pt x="3424736" y="280983"/>
                  <a:pt x="3421670" y="281383"/>
                </a:cubicBezTo>
                <a:cubicBezTo>
                  <a:pt x="3418603" y="281783"/>
                  <a:pt x="3415537" y="281983"/>
                  <a:pt x="3412471" y="281983"/>
                </a:cubicBezTo>
                <a:cubicBezTo>
                  <a:pt x="3403138" y="281983"/>
                  <a:pt x="3395138" y="280750"/>
                  <a:pt x="3388472" y="278283"/>
                </a:cubicBezTo>
                <a:cubicBezTo>
                  <a:pt x="3381805" y="275817"/>
                  <a:pt x="3376339" y="272084"/>
                  <a:pt x="3372073" y="267084"/>
                </a:cubicBezTo>
                <a:cubicBezTo>
                  <a:pt x="3367806" y="262084"/>
                  <a:pt x="3364707" y="255751"/>
                  <a:pt x="3362773" y="248085"/>
                </a:cubicBezTo>
                <a:cubicBezTo>
                  <a:pt x="3360840" y="240419"/>
                  <a:pt x="3359874" y="231386"/>
                  <a:pt x="3359874" y="220987"/>
                </a:cubicBezTo>
                <a:lnTo>
                  <a:pt x="3359874" y="115793"/>
                </a:lnTo>
                <a:lnTo>
                  <a:pt x="3334675" y="115793"/>
                </a:lnTo>
                <a:cubicBezTo>
                  <a:pt x="3332675" y="115793"/>
                  <a:pt x="3331075" y="114726"/>
                  <a:pt x="3329875" y="112593"/>
                </a:cubicBezTo>
                <a:cubicBezTo>
                  <a:pt x="3328675" y="110460"/>
                  <a:pt x="3328076" y="106994"/>
                  <a:pt x="3328076" y="102194"/>
                </a:cubicBezTo>
                <a:cubicBezTo>
                  <a:pt x="3328076" y="99661"/>
                  <a:pt x="3328242" y="97528"/>
                  <a:pt x="3328575" y="95794"/>
                </a:cubicBezTo>
                <a:cubicBezTo>
                  <a:pt x="3328909" y="94061"/>
                  <a:pt x="3329342" y="92628"/>
                  <a:pt x="3329875" y="91495"/>
                </a:cubicBezTo>
                <a:cubicBezTo>
                  <a:pt x="3330409" y="90361"/>
                  <a:pt x="3331109" y="89561"/>
                  <a:pt x="3331975" y="89095"/>
                </a:cubicBezTo>
                <a:cubicBezTo>
                  <a:pt x="3332842" y="88628"/>
                  <a:pt x="3333809" y="88395"/>
                  <a:pt x="3334875" y="88395"/>
                </a:cubicBezTo>
                <a:lnTo>
                  <a:pt x="3359874" y="88395"/>
                </a:lnTo>
                <a:lnTo>
                  <a:pt x="3359874" y="45597"/>
                </a:lnTo>
                <a:cubicBezTo>
                  <a:pt x="3359874" y="44664"/>
                  <a:pt x="3360107" y="43797"/>
                  <a:pt x="3360574" y="42998"/>
                </a:cubicBezTo>
                <a:cubicBezTo>
                  <a:pt x="3361040" y="42198"/>
                  <a:pt x="3361907" y="41498"/>
                  <a:pt x="3363173" y="40898"/>
                </a:cubicBezTo>
                <a:cubicBezTo>
                  <a:pt x="3364440" y="40298"/>
                  <a:pt x="3366140" y="39864"/>
                  <a:pt x="3368273" y="39598"/>
                </a:cubicBezTo>
                <a:cubicBezTo>
                  <a:pt x="3370406" y="39331"/>
                  <a:pt x="3373073" y="39198"/>
                  <a:pt x="3376273" y="39198"/>
                </a:cubicBezTo>
                <a:close/>
                <a:moveTo>
                  <a:pt x="1442698" y="39198"/>
                </a:moveTo>
                <a:cubicBezTo>
                  <a:pt x="1446031" y="39198"/>
                  <a:pt x="1448764" y="39331"/>
                  <a:pt x="1450897" y="39598"/>
                </a:cubicBezTo>
                <a:cubicBezTo>
                  <a:pt x="1453030" y="39864"/>
                  <a:pt x="1454697" y="40298"/>
                  <a:pt x="1455897" y="40898"/>
                </a:cubicBezTo>
                <a:cubicBezTo>
                  <a:pt x="1457097" y="41498"/>
                  <a:pt x="1457963" y="42198"/>
                  <a:pt x="1458497" y="42998"/>
                </a:cubicBezTo>
                <a:cubicBezTo>
                  <a:pt x="1459030" y="43797"/>
                  <a:pt x="1459297" y="44664"/>
                  <a:pt x="1459297" y="45597"/>
                </a:cubicBezTo>
                <a:lnTo>
                  <a:pt x="1459297" y="88395"/>
                </a:lnTo>
                <a:lnTo>
                  <a:pt x="1505494" y="88395"/>
                </a:lnTo>
                <a:cubicBezTo>
                  <a:pt x="1506561" y="88395"/>
                  <a:pt x="1507494" y="88628"/>
                  <a:pt x="1508294" y="89095"/>
                </a:cubicBezTo>
                <a:cubicBezTo>
                  <a:pt x="1509094" y="89561"/>
                  <a:pt x="1509794" y="90361"/>
                  <a:pt x="1510394" y="91495"/>
                </a:cubicBezTo>
                <a:cubicBezTo>
                  <a:pt x="1510993" y="92628"/>
                  <a:pt x="1511427" y="94061"/>
                  <a:pt x="1511693" y="95794"/>
                </a:cubicBezTo>
                <a:cubicBezTo>
                  <a:pt x="1511960" y="97528"/>
                  <a:pt x="1512093" y="99661"/>
                  <a:pt x="1512093" y="102194"/>
                </a:cubicBezTo>
                <a:cubicBezTo>
                  <a:pt x="1512093" y="106994"/>
                  <a:pt x="1511493" y="110460"/>
                  <a:pt x="1510294" y="112593"/>
                </a:cubicBezTo>
                <a:cubicBezTo>
                  <a:pt x="1509094" y="114726"/>
                  <a:pt x="1507494" y="115793"/>
                  <a:pt x="1505494" y="115793"/>
                </a:cubicBezTo>
                <a:lnTo>
                  <a:pt x="1459297" y="115793"/>
                </a:lnTo>
                <a:lnTo>
                  <a:pt x="1459297" y="216187"/>
                </a:lnTo>
                <a:cubicBezTo>
                  <a:pt x="1459297" y="228586"/>
                  <a:pt x="1461130" y="237952"/>
                  <a:pt x="1464796" y="244285"/>
                </a:cubicBezTo>
                <a:cubicBezTo>
                  <a:pt x="1468463" y="250618"/>
                  <a:pt x="1475029" y="253785"/>
                  <a:pt x="1484495" y="253785"/>
                </a:cubicBezTo>
                <a:cubicBezTo>
                  <a:pt x="1487562" y="253785"/>
                  <a:pt x="1490295" y="253485"/>
                  <a:pt x="1492695" y="252885"/>
                </a:cubicBezTo>
                <a:cubicBezTo>
                  <a:pt x="1495095" y="252285"/>
                  <a:pt x="1497228" y="251651"/>
                  <a:pt x="1499094" y="250985"/>
                </a:cubicBezTo>
                <a:cubicBezTo>
                  <a:pt x="1500961" y="250318"/>
                  <a:pt x="1502561" y="249685"/>
                  <a:pt x="1503894" y="249085"/>
                </a:cubicBezTo>
                <a:cubicBezTo>
                  <a:pt x="1505227" y="248485"/>
                  <a:pt x="1506427" y="248185"/>
                  <a:pt x="1507494" y="248185"/>
                </a:cubicBezTo>
                <a:cubicBezTo>
                  <a:pt x="1508160" y="248185"/>
                  <a:pt x="1508794" y="248352"/>
                  <a:pt x="1509394" y="248685"/>
                </a:cubicBezTo>
                <a:cubicBezTo>
                  <a:pt x="1509994" y="249018"/>
                  <a:pt x="1510460" y="249652"/>
                  <a:pt x="1510793" y="250585"/>
                </a:cubicBezTo>
                <a:cubicBezTo>
                  <a:pt x="1511127" y="251518"/>
                  <a:pt x="1511427" y="252785"/>
                  <a:pt x="1511693" y="254385"/>
                </a:cubicBezTo>
                <a:cubicBezTo>
                  <a:pt x="1511960" y="255985"/>
                  <a:pt x="1512093" y="257984"/>
                  <a:pt x="1512093" y="260384"/>
                </a:cubicBezTo>
                <a:cubicBezTo>
                  <a:pt x="1512093" y="264251"/>
                  <a:pt x="1511827" y="267317"/>
                  <a:pt x="1511293" y="269584"/>
                </a:cubicBezTo>
                <a:cubicBezTo>
                  <a:pt x="1510760" y="271850"/>
                  <a:pt x="1509960" y="273517"/>
                  <a:pt x="1508894" y="274583"/>
                </a:cubicBezTo>
                <a:cubicBezTo>
                  <a:pt x="1507827" y="275650"/>
                  <a:pt x="1506227" y="276650"/>
                  <a:pt x="1504094" y="277583"/>
                </a:cubicBezTo>
                <a:cubicBezTo>
                  <a:pt x="1501961" y="278516"/>
                  <a:pt x="1499528" y="279283"/>
                  <a:pt x="1496794" y="279883"/>
                </a:cubicBezTo>
                <a:cubicBezTo>
                  <a:pt x="1494061" y="280483"/>
                  <a:pt x="1491161" y="280983"/>
                  <a:pt x="1488095" y="281383"/>
                </a:cubicBezTo>
                <a:cubicBezTo>
                  <a:pt x="1485028" y="281783"/>
                  <a:pt x="1481962" y="281983"/>
                  <a:pt x="1478895" y="281983"/>
                </a:cubicBezTo>
                <a:cubicBezTo>
                  <a:pt x="1469563" y="281983"/>
                  <a:pt x="1461563" y="280750"/>
                  <a:pt x="1454897" y="278283"/>
                </a:cubicBezTo>
                <a:cubicBezTo>
                  <a:pt x="1448231" y="275817"/>
                  <a:pt x="1442764" y="272084"/>
                  <a:pt x="1438498" y="267084"/>
                </a:cubicBezTo>
                <a:cubicBezTo>
                  <a:pt x="1434231" y="262084"/>
                  <a:pt x="1431132" y="255751"/>
                  <a:pt x="1429199" y="248085"/>
                </a:cubicBezTo>
                <a:cubicBezTo>
                  <a:pt x="1427265" y="240419"/>
                  <a:pt x="1426299" y="231386"/>
                  <a:pt x="1426299" y="220987"/>
                </a:cubicBezTo>
                <a:lnTo>
                  <a:pt x="1426299" y="115793"/>
                </a:lnTo>
                <a:lnTo>
                  <a:pt x="1401100" y="115793"/>
                </a:lnTo>
                <a:cubicBezTo>
                  <a:pt x="1399100" y="115793"/>
                  <a:pt x="1397501" y="114726"/>
                  <a:pt x="1396301" y="112593"/>
                </a:cubicBezTo>
                <a:cubicBezTo>
                  <a:pt x="1395101" y="110460"/>
                  <a:pt x="1394501" y="106994"/>
                  <a:pt x="1394501" y="102194"/>
                </a:cubicBezTo>
                <a:cubicBezTo>
                  <a:pt x="1394501" y="99661"/>
                  <a:pt x="1394667" y="97528"/>
                  <a:pt x="1395001" y="95794"/>
                </a:cubicBezTo>
                <a:cubicBezTo>
                  <a:pt x="1395334" y="94061"/>
                  <a:pt x="1395767" y="92628"/>
                  <a:pt x="1396301" y="91495"/>
                </a:cubicBezTo>
                <a:cubicBezTo>
                  <a:pt x="1396834" y="90361"/>
                  <a:pt x="1397534" y="89561"/>
                  <a:pt x="1398400" y="89095"/>
                </a:cubicBezTo>
                <a:cubicBezTo>
                  <a:pt x="1399267" y="88628"/>
                  <a:pt x="1400234" y="88395"/>
                  <a:pt x="1401300" y="88395"/>
                </a:cubicBezTo>
                <a:lnTo>
                  <a:pt x="1426299" y="88395"/>
                </a:lnTo>
                <a:lnTo>
                  <a:pt x="1426299" y="45597"/>
                </a:lnTo>
                <a:cubicBezTo>
                  <a:pt x="1426299" y="44664"/>
                  <a:pt x="1426532" y="43797"/>
                  <a:pt x="1426999" y="42998"/>
                </a:cubicBezTo>
                <a:cubicBezTo>
                  <a:pt x="1427465" y="42198"/>
                  <a:pt x="1428332" y="41498"/>
                  <a:pt x="1429599" y="40898"/>
                </a:cubicBezTo>
                <a:cubicBezTo>
                  <a:pt x="1430865" y="40298"/>
                  <a:pt x="1432565" y="39864"/>
                  <a:pt x="1434698" y="39598"/>
                </a:cubicBezTo>
                <a:cubicBezTo>
                  <a:pt x="1436831" y="39331"/>
                  <a:pt x="1439498" y="39198"/>
                  <a:pt x="1442698" y="39198"/>
                </a:cubicBezTo>
                <a:close/>
                <a:moveTo>
                  <a:pt x="585448" y="39198"/>
                </a:moveTo>
                <a:cubicBezTo>
                  <a:pt x="588781" y="39198"/>
                  <a:pt x="591514" y="39331"/>
                  <a:pt x="593647" y="39598"/>
                </a:cubicBezTo>
                <a:cubicBezTo>
                  <a:pt x="595781" y="39864"/>
                  <a:pt x="597447" y="40298"/>
                  <a:pt x="598647" y="40898"/>
                </a:cubicBezTo>
                <a:cubicBezTo>
                  <a:pt x="599847" y="41498"/>
                  <a:pt x="600714" y="42198"/>
                  <a:pt x="601247" y="42998"/>
                </a:cubicBezTo>
                <a:cubicBezTo>
                  <a:pt x="601780" y="43797"/>
                  <a:pt x="602047" y="44664"/>
                  <a:pt x="602047" y="45597"/>
                </a:cubicBezTo>
                <a:lnTo>
                  <a:pt x="602047" y="88395"/>
                </a:lnTo>
                <a:lnTo>
                  <a:pt x="648244" y="88395"/>
                </a:lnTo>
                <a:cubicBezTo>
                  <a:pt x="649311" y="88395"/>
                  <a:pt x="650244" y="88628"/>
                  <a:pt x="651044" y="89095"/>
                </a:cubicBezTo>
                <a:cubicBezTo>
                  <a:pt x="651844" y="89561"/>
                  <a:pt x="652544" y="90361"/>
                  <a:pt x="653144" y="91495"/>
                </a:cubicBezTo>
                <a:cubicBezTo>
                  <a:pt x="653744" y="92628"/>
                  <a:pt x="654177" y="94061"/>
                  <a:pt x="654444" y="95794"/>
                </a:cubicBezTo>
                <a:cubicBezTo>
                  <a:pt x="654710" y="97528"/>
                  <a:pt x="654844" y="99661"/>
                  <a:pt x="654844" y="102194"/>
                </a:cubicBezTo>
                <a:cubicBezTo>
                  <a:pt x="654844" y="106994"/>
                  <a:pt x="654244" y="110460"/>
                  <a:pt x="653044" y="112593"/>
                </a:cubicBezTo>
                <a:cubicBezTo>
                  <a:pt x="651844" y="114726"/>
                  <a:pt x="650244" y="115793"/>
                  <a:pt x="648244" y="115793"/>
                </a:cubicBezTo>
                <a:lnTo>
                  <a:pt x="602047" y="115793"/>
                </a:lnTo>
                <a:lnTo>
                  <a:pt x="602047" y="216187"/>
                </a:lnTo>
                <a:cubicBezTo>
                  <a:pt x="602047" y="228586"/>
                  <a:pt x="603880" y="237952"/>
                  <a:pt x="607547" y="244285"/>
                </a:cubicBezTo>
                <a:cubicBezTo>
                  <a:pt x="611213" y="250618"/>
                  <a:pt x="617779" y="253785"/>
                  <a:pt x="627245" y="253785"/>
                </a:cubicBezTo>
                <a:cubicBezTo>
                  <a:pt x="630312" y="253785"/>
                  <a:pt x="633045" y="253485"/>
                  <a:pt x="635445" y="252885"/>
                </a:cubicBezTo>
                <a:cubicBezTo>
                  <a:pt x="637845" y="252285"/>
                  <a:pt x="639978" y="251651"/>
                  <a:pt x="641844" y="250985"/>
                </a:cubicBezTo>
                <a:cubicBezTo>
                  <a:pt x="643711" y="250318"/>
                  <a:pt x="645311" y="249685"/>
                  <a:pt x="646644" y="249085"/>
                </a:cubicBezTo>
                <a:cubicBezTo>
                  <a:pt x="647977" y="248485"/>
                  <a:pt x="649177" y="248185"/>
                  <a:pt x="650244" y="248185"/>
                </a:cubicBezTo>
                <a:cubicBezTo>
                  <a:pt x="650911" y="248185"/>
                  <a:pt x="651544" y="248352"/>
                  <a:pt x="652144" y="248685"/>
                </a:cubicBezTo>
                <a:cubicBezTo>
                  <a:pt x="652744" y="249018"/>
                  <a:pt x="653210" y="249652"/>
                  <a:pt x="653544" y="250585"/>
                </a:cubicBezTo>
                <a:cubicBezTo>
                  <a:pt x="653877" y="251518"/>
                  <a:pt x="654177" y="252785"/>
                  <a:pt x="654444" y="254385"/>
                </a:cubicBezTo>
                <a:cubicBezTo>
                  <a:pt x="654710" y="255985"/>
                  <a:pt x="654844" y="257984"/>
                  <a:pt x="654844" y="260384"/>
                </a:cubicBezTo>
                <a:cubicBezTo>
                  <a:pt x="654844" y="264251"/>
                  <a:pt x="654577" y="267317"/>
                  <a:pt x="654044" y="269584"/>
                </a:cubicBezTo>
                <a:cubicBezTo>
                  <a:pt x="653510" y="271850"/>
                  <a:pt x="652710" y="273517"/>
                  <a:pt x="651644" y="274583"/>
                </a:cubicBezTo>
                <a:cubicBezTo>
                  <a:pt x="650577" y="275650"/>
                  <a:pt x="648977" y="276650"/>
                  <a:pt x="646844" y="277583"/>
                </a:cubicBezTo>
                <a:cubicBezTo>
                  <a:pt x="644711" y="278516"/>
                  <a:pt x="642278" y="279283"/>
                  <a:pt x="639545" y="279883"/>
                </a:cubicBezTo>
                <a:cubicBezTo>
                  <a:pt x="636811" y="280483"/>
                  <a:pt x="633912" y="280983"/>
                  <a:pt x="630845" y="281383"/>
                </a:cubicBezTo>
                <a:cubicBezTo>
                  <a:pt x="627779" y="281783"/>
                  <a:pt x="624712" y="281983"/>
                  <a:pt x="621646" y="281983"/>
                </a:cubicBezTo>
                <a:cubicBezTo>
                  <a:pt x="612313" y="281983"/>
                  <a:pt x="604313" y="280750"/>
                  <a:pt x="597647" y="278283"/>
                </a:cubicBezTo>
                <a:cubicBezTo>
                  <a:pt x="590981" y="275817"/>
                  <a:pt x="585515" y="272084"/>
                  <a:pt x="581248" y="267084"/>
                </a:cubicBezTo>
                <a:cubicBezTo>
                  <a:pt x="576982" y="262084"/>
                  <a:pt x="573882" y="255751"/>
                  <a:pt x="571949" y="248085"/>
                </a:cubicBezTo>
                <a:cubicBezTo>
                  <a:pt x="570016" y="240419"/>
                  <a:pt x="569049" y="231386"/>
                  <a:pt x="569049" y="220987"/>
                </a:cubicBezTo>
                <a:lnTo>
                  <a:pt x="569049" y="115793"/>
                </a:lnTo>
                <a:lnTo>
                  <a:pt x="543850" y="115793"/>
                </a:lnTo>
                <a:cubicBezTo>
                  <a:pt x="541851" y="115793"/>
                  <a:pt x="540251" y="114726"/>
                  <a:pt x="539051" y="112593"/>
                </a:cubicBezTo>
                <a:cubicBezTo>
                  <a:pt x="537851" y="110460"/>
                  <a:pt x="537251" y="106994"/>
                  <a:pt x="537251" y="102194"/>
                </a:cubicBezTo>
                <a:cubicBezTo>
                  <a:pt x="537251" y="99661"/>
                  <a:pt x="537418" y="97528"/>
                  <a:pt x="537751" y="95794"/>
                </a:cubicBezTo>
                <a:cubicBezTo>
                  <a:pt x="538084" y="94061"/>
                  <a:pt x="538517" y="92628"/>
                  <a:pt x="539051" y="91495"/>
                </a:cubicBezTo>
                <a:cubicBezTo>
                  <a:pt x="539584" y="90361"/>
                  <a:pt x="540284" y="89561"/>
                  <a:pt x="541151" y="89095"/>
                </a:cubicBezTo>
                <a:cubicBezTo>
                  <a:pt x="542017" y="88628"/>
                  <a:pt x="542984" y="88395"/>
                  <a:pt x="544050" y="88395"/>
                </a:cubicBezTo>
                <a:lnTo>
                  <a:pt x="569049" y="88395"/>
                </a:lnTo>
                <a:lnTo>
                  <a:pt x="569049" y="45597"/>
                </a:lnTo>
                <a:cubicBezTo>
                  <a:pt x="569049" y="44664"/>
                  <a:pt x="569282" y="43797"/>
                  <a:pt x="569749" y="42998"/>
                </a:cubicBezTo>
                <a:cubicBezTo>
                  <a:pt x="570216" y="42198"/>
                  <a:pt x="571082" y="41498"/>
                  <a:pt x="572349" y="40898"/>
                </a:cubicBezTo>
                <a:cubicBezTo>
                  <a:pt x="573615" y="40298"/>
                  <a:pt x="575315" y="39864"/>
                  <a:pt x="577448" y="39598"/>
                </a:cubicBezTo>
                <a:cubicBezTo>
                  <a:pt x="579582" y="39331"/>
                  <a:pt x="582248" y="39198"/>
                  <a:pt x="585448" y="39198"/>
                </a:cubicBezTo>
                <a:close/>
                <a:moveTo>
                  <a:pt x="258398" y="18599"/>
                </a:moveTo>
                <a:cubicBezTo>
                  <a:pt x="261731" y="18599"/>
                  <a:pt x="264498" y="18766"/>
                  <a:pt x="266698" y="19099"/>
                </a:cubicBezTo>
                <a:cubicBezTo>
                  <a:pt x="268897" y="19432"/>
                  <a:pt x="270664" y="19832"/>
                  <a:pt x="271997" y="20299"/>
                </a:cubicBezTo>
                <a:cubicBezTo>
                  <a:pt x="273331" y="20766"/>
                  <a:pt x="274264" y="21399"/>
                  <a:pt x="274797" y="22199"/>
                </a:cubicBezTo>
                <a:cubicBezTo>
                  <a:pt x="275330" y="22999"/>
                  <a:pt x="275597" y="23932"/>
                  <a:pt x="275597" y="24999"/>
                </a:cubicBezTo>
                <a:lnTo>
                  <a:pt x="275597" y="273383"/>
                </a:lnTo>
                <a:cubicBezTo>
                  <a:pt x="275597" y="274450"/>
                  <a:pt x="275330" y="275383"/>
                  <a:pt x="274797" y="276183"/>
                </a:cubicBezTo>
                <a:cubicBezTo>
                  <a:pt x="274264" y="276983"/>
                  <a:pt x="273331" y="277617"/>
                  <a:pt x="271997" y="278083"/>
                </a:cubicBezTo>
                <a:cubicBezTo>
                  <a:pt x="270664" y="278550"/>
                  <a:pt x="268897" y="278950"/>
                  <a:pt x="266698" y="279283"/>
                </a:cubicBezTo>
                <a:cubicBezTo>
                  <a:pt x="264498" y="279616"/>
                  <a:pt x="261731" y="279783"/>
                  <a:pt x="258398" y="279783"/>
                </a:cubicBezTo>
                <a:cubicBezTo>
                  <a:pt x="255198" y="279783"/>
                  <a:pt x="252465" y="279616"/>
                  <a:pt x="250199" y="279283"/>
                </a:cubicBezTo>
                <a:cubicBezTo>
                  <a:pt x="247932" y="278950"/>
                  <a:pt x="246132" y="278550"/>
                  <a:pt x="244799" y="278083"/>
                </a:cubicBezTo>
                <a:cubicBezTo>
                  <a:pt x="243466" y="277617"/>
                  <a:pt x="242532" y="276983"/>
                  <a:pt x="241999" y="276183"/>
                </a:cubicBezTo>
                <a:cubicBezTo>
                  <a:pt x="241466" y="275383"/>
                  <a:pt x="241199" y="274450"/>
                  <a:pt x="241199" y="273383"/>
                </a:cubicBezTo>
                <a:lnTo>
                  <a:pt x="241199" y="24999"/>
                </a:lnTo>
                <a:cubicBezTo>
                  <a:pt x="241199" y="23932"/>
                  <a:pt x="241499" y="22999"/>
                  <a:pt x="242099" y="22199"/>
                </a:cubicBezTo>
                <a:cubicBezTo>
                  <a:pt x="242699" y="21399"/>
                  <a:pt x="243699" y="20766"/>
                  <a:pt x="245099" y="20299"/>
                </a:cubicBezTo>
                <a:cubicBezTo>
                  <a:pt x="246499" y="19832"/>
                  <a:pt x="248299" y="19432"/>
                  <a:pt x="250499" y="19099"/>
                </a:cubicBezTo>
                <a:cubicBezTo>
                  <a:pt x="252698" y="18766"/>
                  <a:pt x="255332" y="18599"/>
                  <a:pt x="258398" y="18599"/>
                </a:cubicBezTo>
                <a:close/>
                <a:moveTo>
                  <a:pt x="2030917" y="15999"/>
                </a:moveTo>
                <a:cubicBezTo>
                  <a:pt x="2049983" y="15999"/>
                  <a:pt x="2066582" y="18866"/>
                  <a:pt x="2080715" y="24599"/>
                </a:cubicBezTo>
                <a:cubicBezTo>
                  <a:pt x="2094847" y="30332"/>
                  <a:pt x="2106613" y="38698"/>
                  <a:pt x="2116013" y="49697"/>
                </a:cubicBezTo>
                <a:cubicBezTo>
                  <a:pt x="2125412" y="60696"/>
                  <a:pt x="2132411" y="74296"/>
                  <a:pt x="2137011" y="90495"/>
                </a:cubicBezTo>
                <a:cubicBezTo>
                  <a:pt x="2141611" y="106694"/>
                  <a:pt x="2143911" y="125259"/>
                  <a:pt x="2143911" y="146191"/>
                </a:cubicBezTo>
                <a:cubicBezTo>
                  <a:pt x="2143911" y="167123"/>
                  <a:pt x="2141444" y="185989"/>
                  <a:pt x="2136511" y="202788"/>
                </a:cubicBezTo>
                <a:cubicBezTo>
                  <a:pt x="2131578" y="219587"/>
                  <a:pt x="2124212" y="233886"/>
                  <a:pt x="2114413" y="245685"/>
                </a:cubicBezTo>
                <a:cubicBezTo>
                  <a:pt x="2104613" y="257484"/>
                  <a:pt x="2092314" y="266551"/>
                  <a:pt x="2077515" y="272883"/>
                </a:cubicBezTo>
                <a:cubicBezTo>
                  <a:pt x="2062716" y="279216"/>
                  <a:pt x="2045450" y="282383"/>
                  <a:pt x="2025718" y="282383"/>
                </a:cubicBezTo>
                <a:cubicBezTo>
                  <a:pt x="2006253" y="282383"/>
                  <a:pt x="1989420" y="279483"/>
                  <a:pt x="1975221" y="273683"/>
                </a:cubicBezTo>
                <a:cubicBezTo>
                  <a:pt x="1961022" y="267884"/>
                  <a:pt x="1949289" y="259451"/>
                  <a:pt x="1940023" y="248385"/>
                </a:cubicBezTo>
                <a:cubicBezTo>
                  <a:pt x="1930757" y="237319"/>
                  <a:pt x="1923857" y="223586"/>
                  <a:pt x="1919324" y="207187"/>
                </a:cubicBezTo>
                <a:cubicBezTo>
                  <a:pt x="1914791" y="190788"/>
                  <a:pt x="1912525" y="171923"/>
                  <a:pt x="1912525" y="150591"/>
                </a:cubicBezTo>
                <a:cubicBezTo>
                  <a:pt x="1912525" y="130192"/>
                  <a:pt x="1914991" y="111660"/>
                  <a:pt x="1919924" y="94994"/>
                </a:cubicBezTo>
                <a:cubicBezTo>
                  <a:pt x="1924857" y="78329"/>
                  <a:pt x="1932257" y="64163"/>
                  <a:pt x="1942123" y="52497"/>
                </a:cubicBezTo>
                <a:cubicBezTo>
                  <a:pt x="1951989" y="40831"/>
                  <a:pt x="1964322" y="31832"/>
                  <a:pt x="1979121" y="25499"/>
                </a:cubicBezTo>
                <a:cubicBezTo>
                  <a:pt x="1993920" y="19166"/>
                  <a:pt x="2011185" y="15999"/>
                  <a:pt x="2030917" y="15999"/>
                </a:cubicBezTo>
                <a:close/>
                <a:moveTo>
                  <a:pt x="1568448" y="13199"/>
                </a:moveTo>
                <a:cubicBezTo>
                  <a:pt x="1576181" y="13199"/>
                  <a:pt x="1581481" y="14566"/>
                  <a:pt x="1584347" y="17299"/>
                </a:cubicBezTo>
                <a:cubicBezTo>
                  <a:pt x="1587214" y="20032"/>
                  <a:pt x="1588647" y="25199"/>
                  <a:pt x="1588647" y="32798"/>
                </a:cubicBezTo>
                <a:cubicBezTo>
                  <a:pt x="1588647" y="40531"/>
                  <a:pt x="1587180" y="45797"/>
                  <a:pt x="1584247" y="48597"/>
                </a:cubicBezTo>
                <a:cubicBezTo>
                  <a:pt x="1581314" y="51397"/>
                  <a:pt x="1575914" y="52797"/>
                  <a:pt x="1568048" y="52797"/>
                </a:cubicBezTo>
                <a:cubicBezTo>
                  <a:pt x="1560315" y="52797"/>
                  <a:pt x="1555016" y="51430"/>
                  <a:pt x="1552149" y="48697"/>
                </a:cubicBezTo>
                <a:cubicBezTo>
                  <a:pt x="1549283" y="45964"/>
                  <a:pt x="1547849" y="40798"/>
                  <a:pt x="1547849" y="33198"/>
                </a:cubicBezTo>
                <a:cubicBezTo>
                  <a:pt x="1547849" y="25465"/>
                  <a:pt x="1549316" y="20199"/>
                  <a:pt x="1552249" y="17399"/>
                </a:cubicBezTo>
                <a:cubicBezTo>
                  <a:pt x="1555182" y="14599"/>
                  <a:pt x="1560582" y="13199"/>
                  <a:pt x="1568448" y="13199"/>
                </a:cubicBezTo>
                <a:close/>
                <a:moveTo>
                  <a:pt x="2546491" y="800"/>
                </a:moveTo>
                <a:cubicBezTo>
                  <a:pt x="2549824" y="800"/>
                  <a:pt x="2552557" y="967"/>
                  <a:pt x="2554690" y="1300"/>
                </a:cubicBezTo>
                <a:cubicBezTo>
                  <a:pt x="2556823" y="1633"/>
                  <a:pt x="2558490" y="2033"/>
                  <a:pt x="2559690" y="2500"/>
                </a:cubicBezTo>
                <a:cubicBezTo>
                  <a:pt x="2560890" y="2967"/>
                  <a:pt x="2561790" y="3633"/>
                  <a:pt x="2562390" y="4500"/>
                </a:cubicBezTo>
                <a:cubicBezTo>
                  <a:pt x="2562990" y="5366"/>
                  <a:pt x="2563290" y="6266"/>
                  <a:pt x="2563290" y="7200"/>
                </a:cubicBezTo>
                <a:lnTo>
                  <a:pt x="2563290" y="273583"/>
                </a:lnTo>
                <a:cubicBezTo>
                  <a:pt x="2563290" y="274650"/>
                  <a:pt x="2563056" y="275583"/>
                  <a:pt x="2562590" y="276383"/>
                </a:cubicBezTo>
                <a:cubicBezTo>
                  <a:pt x="2562123" y="277183"/>
                  <a:pt x="2561323" y="277817"/>
                  <a:pt x="2560190" y="278283"/>
                </a:cubicBezTo>
                <a:cubicBezTo>
                  <a:pt x="2559057" y="278750"/>
                  <a:pt x="2557557" y="279116"/>
                  <a:pt x="2555690" y="279383"/>
                </a:cubicBezTo>
                <a:cubicBezTo>
                  <a:pt x="2553824" y="279650"/>
                  <a:pt x="2551557" y="279783"/>
                  <a:pt x="2548891" y="279783"/>
                </a:cubicBezTo>
                <a:cubicBezTo>
                  <a:pt x="2546091" y="279783"/>
                  <a:pt x="2543757" y="279650"/>
                  <a:pt x="2541891" y="279383"/>
                </a:cubicBezTo>
                <a:cubicBezTo>
                  <a:pt x="2540025" y="279116"/>
                  <a:pt x="2538491" y="278750"/>
                  <a:pt x="2537291" y="278283"/>
                </a:cubicBezTo>
                <a:cubicBezTo>
                  <a:pt x="2536091" y="277817"/>
                  <a:pt x="2535225" y="277183"/>
                  <a:pt x="2534691" y="276383"/>
                </a:cubicBezTo>
                <a:cubicBezTo>
                  <a:pt x="2534158" y="275583"/>
                  <a:pt x="2533891" y="274650"/>
                  <a:pt x="2533891" y="273583"/>
                </a:cubicBezTo>
                <a:lnTo>
                  <a:pt x="2533891" y="249785"/>
                </a:lnTo>
                <a:cubicBezTo>
                  <a:pt x="2524425" y="260051"/>
                  <a:pt x="2514593" y="268050"/>
                  <a:pt x="2504393" y="273783"/>
                </a:cubicBezTo>
                <a:cubicBezTo>
                  <a:pt x="2494194" y="279516"/>
                  <a:pt x="2483028" y="282383"/>
                  <a:pt x="2470895" y="282383"/>
                </a:cubicBezTo>
                <a:cubicBezTo>
                  <a:pt x="2457696" y="282383"/>
                  <a:pt x="2446430" y="279816"/>
                  <a:pt x="2437097" y="274683"/>
                </a:cubicBezTo>
                <a:cubicBezTo>
                  <a:pt x="2427765" y="269550"/>
                  <a:pt x="2420199" y="262617"/>
                  <a:pt x="2414399" y="253885"/>
                </a:cubicBezTo>
                <a:cubicBezTo>
                  <a:pt x="2408599" y="245152"/>
                  <a:pt x="2404366" y="234886"/>
                  <a:pt x="2401700" y="223087"/>
                </a:cubicBezTo>
                <a:cubicBezTo>
                  <a:pt x="2399033" y="211287"/>
                  <a:pt x="2397700" y="198855"/>
                  <a:pt x="2397700" y="185789"/>
                </a:cubicBezTo>
                <a:cubicBezTo>
                  <a:pt x="2397700" y="170323"/>
                  <a:pt x="2399366" y="156357"/>
                  <a:pt x="2402699" y="143891"/>
                </a:cubicBezTo>
                <a:cubicBezTo>
                  <a:pt x="2406033" y="131425"/>
                  <a:pt x="2410966" y="120793"/>
                  <a:pt x="2417499" y="111993"/>
                </a:cubicBezTo>
                <a:cubicBezTo>
                  <a:pt x="2424031" y="103194"/>
                  <a:pt x="2432131" y="96428"/>
                  <a:pt x="2441797" y="91695"/>
                </a:cubicBezTo>
                <a:cubicBezTo>
                  <a:pt x="2451463" y="86961"/>
                  <a:pt x="2462629" y="84595"/>
                  <a:pt x="2475295" y="84595"/>
                </a:cubicBezTo>
                <a:cubicBezTo>
                  <a:pt x="2485828" y="84595"/>
                  <a:pt x="2495461" y="86895"/>
                  <a:pt x="2504193" y="91495"/>
                </a:cubicBezTo>
                <a:cubicBezTo>
                  <a:pt x="2512926" y="96094"/>
                  <a:pt x="2521559" y="102861"/>
                  <a:pt x="2530092" y="111793"/>
                </a:cubicBezTo>
                <a:lnTo>
                  <a:pt x="2530092" y="7200"/>
                </a:lnTo>
                <a:cubicBezTo>
                  <a:pt x="2530092" y="6266"/>
                  <a:pt x="2530325" y="5366"/>
                  <a:pt x="2530792" y="4500"/>
                </a:cubicBezTo>
                <a:cubicBezTo>
                  <a:pt x="2531258" y="3633"/>
                  <a:pt x="2532158" y="2967"/>
                  <a:pt x="2533491" y="2500"/>
                </a:cubicBezTo>
                <a:cubicBezTo>
                  <a:pt x="2534825" y="2033"/>
                  <a:pt x="2536525" y="1633"/>
                  <a:pt x="2538591" y="1300"/>
                </a:cubicBezTo>
                <a:cubicBezTo>
                  <a:pt x="2540658" y="967"/>
                  <a:pt x="2543291" y="800"/>
                  <a:pt x="2546491" y="800"/>
                </a:cubicBezTo>
                <a:close/>
                <a:moveTo>
                  <a:pt x="3149398" y="0"/>
                </a:moveTo>
                <a:cubicBezTo>
                  <a:pt x="3152731" y="0"/>
                  <a:pt x="3155465" y="133"/>
                  <a:pt x="3157598" y="400"/>
                </a:cubicBezTo>
                <a:cubicBezTo>
                  <a:pt x="3159731" y="667"/>
                  <a:pt x="3161397" y="1067"/>
                  <a:pt x="3162597" y="1600"/>
                </a:cubicBezTo>
                <a:cubicBezTo>
                  <a:pt x="3163797" y="2133"/>
                  <a:pt x="3164664" y="2800"/>
                  <a:pt x="3165197" y="3600"/>
                </a:cubicBezTo>
                <a:cubicBezTo>
                  <a:pt x="3165730" y="4400"/>
                  <a:pt x="3165997" y="5333"/>
                  <a:pt x="3165997" y="6400"/>
                </a:cubicBezTo>
                <a:lnTo>
                  <a:pt x="3165997" y="114193"/>
                </a:lnTo>
                <a:cubicBezTo>
                  <a:pt x="3175463" y="104194"/>
                  <a:pt x="3184996" y="96761"/>
                  <a:pt x="3194595" y="91895"/>
                </a:cubicBezTo>
                <a:cubicBezTo>
                  <a:pt x="3204195" y="87028"/>
                  <a:pt x="3213861" y="84595"/>
                  <a:pt x="3223594" y="84595"/>
                </a:cubicBezTo>
                <a:cubicBezTo>
                  <a:pt x="3235593" y="84595"/>
                  <a:pt x="3245692" y="86628"/>
                  <a:pt x="3253892" y="90695"/>
                </a:cubicBezTo>
                <a:cubicBezTo>
                  <a:pt x="3262091" y="94761"/>
                  <a:pt x="3268724" y="100194"/>
                  <a:pt x="3273791" y="106994"/>
                </a:cubicBezTo>
                <a:cubicBezTo>
                  <a:pt x="3278857" y="113793"/>
                  <a:pt x="3282490" y="121759"/>
                  <a:pt x="3284690" y="130892"/>
                </a:cubicBezTo>
                <a:cubicBezTo>
                  <a:pt x="3286890" y="140025"/>
                  <a:pt x="3287990" y="151058"/>
                  <a:pt x="3287990" y="163990"/>
                </a:cubicBezTo>
                <a:lnTo>
                  <a:pt x="3287990" y="273583"/>
                </a:lnTo>
                <a:cubicBezTo>
                  <a:pt x="3287990" y="274650"/>
                  <a:pt x="3287723" y="275550"/>
                  <a:pt x="3287190" y="276283"/>
                </a:cubicBezTo>
                <a:cubicBezTo>
                  <a:pt x="3286657" y="277017"/>
                  <a:pt x="3285790" y="277650"/>
                  <a:pt x="3284590" y="278183"/>
                </a:cubicBezTo>
                <a:cubicBezTo>
                  <a:pt x="3283390" y="278716"/>
                  <a:pt x="3281723" y="279116"/>
                  <a:pt x="3279590" y="279383"/>
                </a:cubicBezTo>
                <a:cubicBezTo>
                  <a:pt x="3277457" y="279650"/>
                  <a:pt x="3274791" y="279783"/>
                  <a:pt x="3271591" y="279783"/>
                </a:cubicBezTo>
                <a:cubicBezTo>
                  <a:pt x="3268257" y="279783"/>
                  <a:pt x="3265524" y="279650"/>
                  <a:pt x="3263391" y="279383"/>
                </a:cubicBezTo>
                <a:cubicBezTo>
                  <a:pt x="3261258" y="279116"/>
                  <a:pt x="3259591" y="278716"/>
                  <a:pt x="3258391" y="278183"/>
                </a:cubicBezTo>
                <a:cubicBezTo>
                  <a:pt x="3257191" y="277650"/>
                  <a:pt x="3256325" y="277017"/>
                  <a:pt x="3255792" y="276283"/>
                </a:cubicBezTo>
                <a:cubicBezTo>
                  <a:pt x="3255258" y="275550"/>
                  <a:pt x="3254992" y="274650"/>
                  <a:pt x="3254992" y="273583"/>
                </a:cubicBezTo>
                <a:lnTo>
                  <a:pt x="3254992" y="168190"/>
                </a:lnTo>
                <a:cubicBezTo>
                  <a:pt x="3254992" y="157924"/>
                  <a:pt x="3254192" y="149658"/>
                  <a:pt x="3252592" y="143391"/>
                </a:cubicBezTo>
                <a:cubicBezTo>
                  <a:pt x="3250992" y="137125"/>
                  <a:pt x="3248659" y="131725"/>
                  <a:pt x="3245592" y="127192"/>
                </a:cubicBezTo>
                <a:cubicBezTo>
                  <a:pt x="3242526" y="122659"/>
                  <a:pt x="3238559" y="119193"/>
                  <a:pt x="3233693" y="116793"/>
                </a:cubicBezTo>
                <a:cubicBezTo>
                  <a:pt x="3228827" y="114393"/>
                  <a:pt x="3223194" y="113193"/>
                  <a:pt x="3216794" y="113193"/>
                </a:cubicBezTo>
                <a:cubicBezTo>
                  <a:pt x="3208528" y="113193"/>
                  <a:pt x="3200262" y="116126"/>
                  <a:pt x="3191995" y="121993"/>
                </a:cubicBezTo>
                <a:cubicBezTo>
                  <a:pt x="3183729" y="127859"/>
                  <a:pt x="3175063" y="136458"/>
                  <a:pt x="3165997" y="147791"/>
                </a:cubicBezTo>
                <a:lnTo>
                  <a:pt x="3165997" y="273583"/>
                </a:lnTo>
                <a:cubicBezTo>
                  <a:pt x="3165997" y="274650"/>
                  <a:pt x="3165730" y="275550"/>
                  <a:pt x="3165197" y="276283"/>
                </a:cubicBezTo>
                <a:cubicBezTo>
                  <a:pt x="3164664" y="277017"/>
                  <a:pt x="3163797" y="277650"/>
                  <a:pt x="3162597" y="278183"/>
                </a:cubicBezTo>
                <a:cubicBezTo>
                  <a:pt x="3161397" y="278716"/>
                  <a:pt x="3159731" y="279116"/>
                  <a:pt x="3157598" y="279383"/>
                </a:cubicBezTo>
                <a:cubicBezTo>
                  <a:pt x="3155465" y="279650"/>
                  <a:pt x="3152731" y="279783"/>
                  <a:pt x="3149398" y="279783"/>
                </a:cubicBezTo>
                <a:cubicBezTo>
                  <a:pt x="3146199" y="279783"/>
                  <a:pt x="3143532" y="279650"/>
                  <a:pt x="3141399" y="279383"/>
                </a:cubicBezTo>
                <a:cubicBezTo>
                  <a:pt x="3139265" y="279116"/>
                  <a:pt x="3137565" y="278716"/>
                  <a:pt x="3136299" y="278183"/>
                </a:cubicBezTo>
                <a:cubicBezTo>
                  <a:pt x="3135032" y="277650"/>
                  <a:pt x="3134166" y="277017"/>
                  <a:pt x="3133699" y="276283"/>
                </a:cubicBezTo>
                <a:cubicBezTo>
                  <a:pt x="3133232" y="275550"/>
                  <a:pt x="3132999" y="274650"/>
                  <a:pt x="3132999" y="273583"/>
                </a:cubicBezTo>
                <a:lnTo>
                  <a:pt x="3132999" y="6400"/>
                </a:lnTo>
                <a:cubicBezTo>
                  <a:pt x="3132999" y="5333"/>
                  <a:pt x="3133232" y="4400"/>
                  <a:pt x="3133699" y="3600"/>
                </a:cubicBezTo>
                <a:cubicBezTo>
                  <a:pt x="3134166" y="2800"/>
                  <a:pt x="3135032" y="2133"/>
                  <a:pt x="3136299" y="1600"/>
                </a:cubicBezTo>
                <a:cubicBezTo>
                  <a:pt x="3137565" y="1067"/>
                  <a:pt x="3139265" y="667"/>
                  <a:pt x="3141399" y="400"/>
                </a:cubicBezTo>
                <a:cubicBezTo>
                  <a:pt x="3143532" y="133"/>
                  <a:pt x="3146199" y="0"/>
                  <a:pt x="3149398" y="0"/>
                </a:cubicBezTo>
                <a:close/>
              </a:path>
            </a:pathLst>
          </a:custGeom>
        </p:spPr>
      </p:pic>
    </p:spTree>
    <p:extLst>
      <p:ext uri="{BB962C8B-B14F-4D97-AF65-F5344CB8AC3E}">
        <p14:creationId xmlns:p14="http://schemas.microsoft.com/office/powerpoint/2010/main" val="202234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C7A7874-33C1-2F01-4BD1-218F7165B32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Heatmap</a:t>
            </a:r>
          </a:p>
        </p:txBody>
      </p:sp>
      <p:pic>
        <p:nvPicPr>
          <p:cNvPr id="7" name="Afbeelding 6">
            <a:extLst>
              <a:ext uri="{FF2B5EF4-FFF2-40B4-BE49-F238E27FC236}">
                <a16:creationId xmlns:a16="http://schemas.microsoft.com/office/drawing/2014/main" id="{99681C41-BB4A-1030-254A-066A2F954666}"/>
              </a:ext>
            </a:extLst>
          </p:cNvPr>
          <p:cNvPicPr>
            <a:picLocks noChangeAspect="1"/>
          </p:cNvPicPr>
          <p:nvPr/>
        </p:nvPicPr>
        <p:blipFill>
          <a:blip r:embed="rId3"/>
          <a:stretch>
            <a:fillRect/>
          </a:stretch>
        </p:blipFill>
        <p:spPr>
          <a:xfrm>
            <a:off x="4823285" y="476366"/>
            <a:ext cx="6868364" cy="5282917"/>
          </a:xfrm>
          <a:prstGeom prst="rect">
            <a:avLst/>
          </a:prstGeom>
        </p:spPr>
      </p:pic>
    </p:spTree>
    <p:extLst>
      <p:ext uri="{BB962C8B-B14F-4D97-AF65-F5344CB8AC3E}">
        <p14:creationId xmlns:p14="http://schemas.microsoft.com/office/powerpoint/2010/main" val="302132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BBE322B-8A93-A196-1A7A-2856E3A4044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Ontbrekende </a:t>
            </a:r>
            <a:r>
              <a:rPr lang="en-US" sz="3600" kern="1200" dirty="0" err="1">
                <a:solidFill>
                  <a:srgbClr val="FFFFFF"/>
                </a:solidFill>
                <a:latin typeface="+mj-lt"/>
                <a:ea typeface="+mj-ea"/>
                <a:cs typeface="+mj-cs"/>
              </a:rPr>
              <a:t>waarden</a:t>
            </a:r>
            <a:r>
              <a:rPr lang="en-US" sz="3600" kern="1200" dirty="0">
                <a:solidFill>
                  <a:srgbClr val="FFFFFF"/>
                </a:solidFill>
                <a:latin typeface="+mj-lt"/>
                <a:ea typeface="+mj-ea"/>
                <a:cs typeface="+mj-cs"/>
              </a:rPr>
              <a:t> </a:t>
            </a:r>
            <a:r>
              <a:rPr lang="en-US" sz="3600" kern="1200" dirty="0" err="1">
                <a:solidFill>
                  <a:srgbClr val="FFFFFF"/>
                </a:solidFill>
                <a:latin typeface="+mj-lt"/>
                <a:ea typeface="+mj-ea"/>
                <a:cs typeface="+mj-cs"/>
              </a:rPr>
              <a:t>invullen</a:t>
            </a:r>
            <a:endParaRPr lang="en-US" sz="3600" kern="1200" dirty="0">
              <a:solidFill>
                <a:srgbClr val="FFFFFF"/>
              </a:solidFill>
              <a:latin typeface="+mj-lt"/>
              <a:ea typeface="+mj-ea"/>
              <a:cs typeface="+mj-cs"/>
            </a:endParaRPr>
          </a:p>
        </p:txBody>
      </p:sp>
      <p:sp>
        <p:nvSpPr>
          <p:cNvPr id="10" name="Pijl: rechts 9">
            <a:extLst>
              <a:ext uri="{FF2B5EF4-FFF2-40B4-BE49-F238E27FC236}">
                <a16:creationId xmlns:a16="http://schemas.microsoft.com/office/drawing/2014/main" id="{B96E42AF-8761-2C8D-39ED-5CE008E420C1}"/>
              </a:ext>
            </a:extLst>
          </p:cNvPr>
          <p:cNvSpPr/>
          <p:nvPr/>
        </p:nvSpPr>
        <p:spPr>
          <a:xfrm>
            <a:off x="7972360" y="3144447"/>
            <a:ext cx="326171" cy="569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07DD6B47-C3FB-B134-3BE1-2CCE2FE2CBA0}"/>
              </a:ext>
            </a:extLst>
          </p:cNvPr>
          <p:cNvPicPr>
            <a:picLocks noChangeAspect="1"/>
          </p:cNvPicPr>
          <p:nvPr/>
        </p:nvPicPr>
        <p:blipFill>
          <a:blip r:embed="rId3"/>
          <a:stretch>
            <a:fillRect/>
          </a:stretch>
        </p:blipFill>
        <p:spPr>
          <a:xfrm>
            <a:off x="4424129" y="1333207"/>
            <a:ext cx="3343742" cy="4191585"/>
          </a:xfrm>
          <a:prstGeom prst="rect">
            <a:avLst/>
          </a:prstGeom>
        </p:spPr>
      </p:pic>
      <p:pic>
        <p:nvPicPr>
          <p:cNvPr id="12" name="Afbeelding 11">
            <a:extLst>
              <a:ext uri="{FF2B5EF4-FFF2-40B4-BE49-F238E27FC236}">
                <a16:creationId xmlns:a16="http://schemas.microsoft.com/office/drawing/2014/main" id="{402BD56B-E5B5-E2B5-A5B6-19C100937E01}"/>
              </a:ext>
            </a:extLst>
          </p:cNvPr>
          <p:cNvPicPr>
            <a:picLocks noChangeAspect="1"/>
          </p:cNvPicPr>
          <p:nvPr/>
        </p:nvPicPr>
        <p:blipFill>
          <a:blip r:embed="rId4"/>
          <a:stretch>
            <a:fillRect/>
          </a:stretch>
        </p:blipFill>
        <p:spPr>
          <a:xfrm>
            <a:off x="8349942" y="1354681"/>
            <a:ext cx="3124636" cy="3772426"/>
          </a:xfrm>
          <a:prstGeom prst="rect">
            <a:avLst/>
          </a:prstGeom>
        </p:spPr>
      </p:pic>
    </p:spTree>
    <p:extLst>
      <p:ext uri="{BB962C8B-B14F-4D97-AF65-F5344CB8AC3E}">
        <p14:creationId xmlns:p14="http://schemas.microsoft.com/office/powerpoint/2010/main" val="4017732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A9E9DEB-E21E-2F5C-3CAB-5D587C32129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Beste model</a:t>
            </a:r>
          </a:p>
        </p:txBody>
      </p:sp>
      <p:pic>
        <p:nvPicPr>
          <p:cNvPr id="5" name="Tijdelijke aanduiding voor inhoud 4" descr="Afbeelding met tekst, schermopname, Lettertype&#10;&#10;Automatisch gegenereerde beschrijving">
            <a:extLst>
              <a:ext uri="{FF2B5EF4-FFF2-40B4-BE49-F238E27FC236}">
                <a16:creationId xmlns:a16="http://schemas.microsoft.com/office/drawing/2014/main" id="{9EA398A4-4606-ECE8-372B-1DA369A5FB32}"/>
              </a:ext>
            </a:extLst>
          </p:cNvPr>
          <p:cNvPicPr>
            <a:picLocks noGrp="1" noChangeAspect="1"/>
          </p:cNvPicPr>
          <p:nvPr>
            <p:ph idx="1"/>
          </p:nvPr>
        </p:nvPicPr>
        <p:blipFill>
          <a:blip r:embed="rId3"/>
          <a:stretch>
            <a:fillRect/>
          </a:stretch>
        </p:blipFill>
        <p:spPr>
          <a:xfrm>
            <a:off x="4777316" y="2035727"/>
            <a:ext cx="6780700" cy="2784216"/>
          </a:xfrm>
          <a:prstGeom prst="rect">
            <a:avLst/>
          </a:prstGeom>
        </p:spPr>
      </p:pic>
    </p:spTree>
    <p:extLst>
      <p:ext uri="{BB962C8B-B14F-4D97-AF65-F5344CB8AC3E}">
        <p14:creationId xmlns:p14="http://schemas.microsoft.com/office/powerpoint/2010/main" val="3478049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el 1">
            <a:extLst>
              <a:ext uri="{FF2B5EF4-FFF2-40B4-BE49-F238E27FC236}">
                <a16:creationId xmlns:a16="http://schemas.microsoft.com/office/drawing/2014/main" id="{9CB699CB-C069-9749-ACF1-7F013D46786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Confusion Matrix</a:t>
            </a:r>
          </a:p>
        </p:txBody>
      </p:sp>
      <p:pic>
        <p:nvPicPr>
          <p:cNvPr id="4" name="Tijdelijke aanduiding voor inhoud 3">
            <a:extLst>
              <a:ext uri="{FF2B5EF4-FFF2-40B4-BE49-F238E27FC236}">
                <a16:creationId xmlns:a16="http://schemas.microsoft.com/office/drawing/2014/main" id="{962697FD-D424-A0DA-8067-51C1003EF687}"/>
              </a:ext>
            </a:extLst>
          </p:cNvPr>
          <p:cNvPicPr>
            <a:picLocks noGrp="1" noChangeAspect="1"/>
          </p:cNvPicPr>
          <p:nvPr>
            <p:ph idx="1"/>
          </p:nvPr>
        </p:nvPicPr>
        <p:blipFill>
          <a:blip r:embed="rId3"/>
          <a:stretch>
            <a:fillRect/>
          </a:stretch>
        </p:blipFill>
        <p:spPr>
          <a:xfrm>
            <a:off x="4538386" y="719344"/>
            <a:ext cx="7225748" cy="5419311"/>
          </a:xfrm>
          <a:prstGeom prst="rect">
            <a:avLst/>
          </a:prstGeom>
        </p:spPr>
      </p:pic>
    </p:spTree>
    <p:extLst>
      <p:ext uri="{BB962C8B-B14F-4D97-AF65-F5344CB8AC3E}">
        <p14:creationId xmlns:p14="http://schemas.microsoft.com/office/powerpoint/2010/main" val="38755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el 1">
            <a:extLst>
              <a:ext uri="{FF2B5EF4-FFF2-40B4-BE49-F238E27FC236}">
                <a16:creationId xmlns:a16="http://schemas.microsoft.com/office/drawing/2014/main" id="{B6A99CEE-7BB5-9944-A373-24AC3DB8BA3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AOC Curve</a:t>
            </a:r>
          </a:p>
        </p:txBody>
      </p:sp>
      <p:pic>
        <p:nvPicPr>
          <p:cNvPr id="4" name="Tijdelijke aanduiding voor inhoud 3">
            <a:extLst>
              <a:ext uri="{FF2B5EF4-FFF2-40B4-BE49-F238E27FC236}">
                <a16:creationId xmlns:a16="http://schemas.microsoft.com/office/drawing/2014/main" id="{77024B71-E61D-EAB5-C499-DE8EE739B651}"/>
              </a:ext>
            </a:extLst>
          </p:cNvPr>
          <p:cNvPicPr>
            <a:picLocks noGrp="1" noChangeAspect="1"/>
          </p:cNvPicPr>
          <p:nvPr>
            <p:ph idx="1"/>
          </p:nvPr>
        </p:nvPicPr>
        <p:blipFill>
          <a:blip r:embed="rId3"/>
          <a:stretch>
            <a:fillRect/>
          </a:stretch>
        </p:blipFill>
        <p:spPr>
          <a:xfrm>
            <a:off x="4502428" y="538701"/>
            <a:ext cx="7225748" cy="5780597"/>
          </a:xfrm>
          <a:prstGeom prst="rect">
            <a:avLst/>
          </a:prstGeom>
        </p:spPr>
      </p:pic>
    </p:spTree>
    <p:extLst>
      <p:ext uri="{BB962C8B-B14F-4D97-AF65-F5344CB8AC3E}">
        <p14:creationId xmlns:p14="http://schemas.microsoft.com/office/powerpoint/2010/main" val="3216198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1C914C79-EB38-E029-FAD8-1D3C21A7B1DA}"/>
              </a:ext>
            </a:extLst>
          </p:cNvPr>
          <p:cNvSpPr>
            <a:spLocks noGrp="1"/>
          </p:cNvSpPr>
          <p:nvPr>
            <p:ph type="title"/>
          </p:nvPr>
        </p:nvSpPr>
        <p:spPr>
          <a:xfrm>
            <a:off x="1115568" y="509521"/>
            <a:ext cx="10232136" cy="1014984"/>
          </a:xfrm>
        </p:spPr>
        <p:txBody>
          <a:bodyPr>
            <a:normAutofit/>
          </a:bodyPr>
          <a:lstStyle/>
          <a:p>
            <a:r>
              <a:rPr lang="en-US" sz="4000"/>
              <a:t>Organisatieadvies</a:t>
            </a:r>
            <a:endParaRPr lang="en-NL" sz="4000"/>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ijdelijke aanduiding voor inhoud 2">
            <a:extLst>
              <a:ext uri="{FF2B5EF4-FFF2-40B4-BE49-F238E27FC236}">
                <a16:creationId xmlns:a16="http://schemas.microsoft.com/office/drawing/2014/main" id="{E6BAB80B-66E7-A110-AD60-483FD2381DDB}"/>
              </a:ext>
            </a:extLst>
          </p:cNvPr>
          <p:cNvGraphicFramePr>
            <a:graphicFrameLocks noGrp="1"/>
          </p:cNvGraphicFramePr>
          <p:nvPr>
            <p:ph idx="1"/>
            <p:extLst>
              <p:ext uri="{D42A27DB-BD31-4B8C-83A1-F6EECF244321}">
                <p14:modId xmlns:p14="http://schemas.microsoft.com/office/powerpoint/2010/main" val="3323593440"/>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6254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B69672A-B060-4432-B88C-19A1453D0D2B}"/>
              </a:ext>
            </a:extLst>
          </p:cNvPr>
          <p:cNvSpPr>
            <a:spLocks noGrp="1"/>
          </p:cNvSpPr>
          <p:nvPr>
            <p:ph type="title"/>
          </p:nvPr>
        </p:nvSpPr>
        <p:spPr>
          <a:xfrm>
            <a:off x="5297762" y="329184"/>
            <a:ext cx="6251110" cy="1783080"/>
          </a:xfrm>
        </p:spPr>
        <p:txBody>
          <a:bodyPr anchor="b">
            <a:normAutofit/>
          </a:bodyPr>
          <a:lstStyle/>
          <a:p>
            <a:r>
              <a:rPr lang="en-US" sz="5400"/>
              <a:t>Organisatieadvies voor AI tools</a:t>
            </a:r>
            <a:endParaRPr lang="en-NL" sz="5400"/>
          </a:p>
        </p:txBody>
      </p:sp>
      <p:pic>
        <p:nvPicPr>
          <p:cNvPr id="5" name="Picture 4" descr="Grafiek op een document met een pen">
            <a:extLst>
              <a:ext uri="{FF2B5EF4-FFF2-40B4-BE49-F238E27FC236}">
                <a16:creationId xmlns:a16="http://schemas.microsoft.com/office/drawing/2014/main" id="{2AD130A6-94C4-49C8-7770-7280F59199E7}"/>
              </a:ext>
            </a:extLst>
          </p:cNvPr>
          <p:cNvPicPr>
            <a:picLocks noChangeAspect="1"/>
          </p:cNvPicPr>
          <p:nvPr/>
        </p:nvPicPr>
        <p:blipFill rotWithShape="1">
          <a:blip r:embed="rId2"/>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jdelijke aanduiding voor inhoud 2">
            <a:extLst>
              <a:ext uri="{FF2B5EF4-FFF2-40B4-BE49-F238E27FC236}">
                <a16:creationId xmlns:a16="http://schemas.microsoft.com/office/drawing/2014/main" id="{B90F39D6-1557-CBF8-7959-4AFAE3ADFCA7}"/>
              </a:ext>
            </a:extLst>
          </p:cNvPr>
          <p:cNvSpPr>
            <a:spLocks noGrp="1"/>
          </p:cNvSpPr>
          <p:nvPr>
            <p:ph idx="1"/>
          </p:nvPr>
        </p:nvSpPr>
        <p:spPr>
          <a:xfrm>
            <a:off x="5297762" y="2706624"/>
            <a:ext cx="6251110" cy="3483864"/>
          </a:xfrm>
        </p:spPr>
        <p:txBody>
          <a:bodyPr>
            <a:normAutofit/>
          </a:bodyPr>
          <a:lstStyle/>
          <a:p>
            <a:pPr marL="342900" lvl="0" indent="-342900">
              <a:buFont typeface="Symbol" panose="05050102010706020507" pitchFamily="18" charset="2"/>
              <a:buChar char=""/>
            </a:pPr>
            <a:r>
              <a:rPr lang="nl-NL" sz="1500">
                <a:effectLst/>
                <a:ea typeface="Calibri" panose="020F0502020204030204" pitchFamily="34" charset="0"/>
                <a:cs typeface="Arial" panose="020B0604020202020204" pitchFamily="34" charset="0"/>
              </a:rPr>
              <a:t>Natural Language Processing (NLP): </a:t>
            </a:r>
          </a:p>
          <a:p>
            <a:pPr marL="800100" lvl="1" indent="-342900">
              <a:buFont typeface="Symbol" panose="05050102010706020507" pitchFamily="18" charset="2"/>
              <a:buChar char=""/>
            </a:pPr>
            <a:r>
              <a:rPr lang="nl-NL" sz="1500">
                <a:effectLst/>
                <a:ea typeface="Calibri" panose="020F0502020204030204" pitchFamily="34" charset="0"/>
                <a:cs typeface="Arial" panose="020B0604020202020204" pitchFamily="34" charset="0"/>
              </a:rPr>
              <a:t>Tools voor het verwerken van taal kunnen worden gebruikt voor het analyseren van ongestructureerde data zoals patiëntverslagen, artsnotities, en onderzoeksliteratuur. Dit kan helpen bij het extraheren van waardevolle inzichten en het automatiseren van documentatieprocessen. Ook kan je met NLP een communicatie bot maken voor vragen.</a:t>
            </a:r>
            <a:endParaRPr lang="en-NL" sz="1500">
              <a:effectLst/>
              <a:ea typeface="Calibri" panose="020F0502020204030204" pitchFamily="34" charset="0"/>
              <a:cs typeface="Arial" panose="020B0604020202020204" pitchFamily="34" charset="0"/>
            </a:endParaRPr>
          </a:p>
          <a:p>
            <a:pPr marL="342900" lvl="0" indent="-342900">
              <a:spcAft>
                <a:spcPts val="800"/>
              </a:spcAft>
              <a:buFont typeface="Symbol" panose="05050102010706020507" pitchFamily="18" charset="2"/>
              <a:buChar char=""/>
            </a:pPr>
            <a:r>
              <a:rPr lang="nl-NL" sz="1500">
                <a:effectLst/>
                <a:ea typeface="Calibri" panose="020F0502020204030204" pitchFamily="34" charset="0"/>
                <a:cs typeface="Arial" panose="020B0604020202020204" pitchFamily="34" charset="0"/>
              </a:rPr>
              <a:t>Internet of Things (IoT): </a:t>
            </a:r>
          </a:p>
          <a:p>
            <a:pPr marL="800100" lvl="1" indent="-342900">
              <a:spcAft>
                <a:spcPts val="800"/>
              </a:spcAft>
              <a:buFont typeface="Symbol" panose="05050102010706020507" pitchFamily="18" charset="2"/>
              <a:buChar char=""/>
            </a:pPr>
            <a:r>
              <a:rPr lang="nl-NL" sz="1500">
                <a:effectLst/>
                <a:ea typeface="Calibri" panose="020F0502020204030204" pitchFamily="34" charset="0"/>
                <a:cs typeface="Arial" panose="020B0604020202020204" pitchFamily="34" charset="0"/>
              </a:rPr>
              <a:t>In de ziekenhuisomgeving kan IoT worden gebruikt voor het verzamelen van real-time data van medische apparatuur, patiëntmonitors en andere sensoren. Deze data kan worden geanalyseerd voor het verbeteren van patiëntenzorg en operationele efficiëntie.</a:t>
            </a:r>
            <a:endParaRPr lang="en-NL" sz="1500">
              <a:effectLst/>
              <a:ea typeface="Calibri" panose="020F0502020204030204" pitchFamily="34" charset="0"/>
              <a:cs typeface="Arial" panose="020B0604020202020204" pitchFamily="34" charset="0"/>
            </a:endParaRPr>
          </a:p>
          <a:p>
            <a:endParaRPr lang="en-NL" sz="1500"/>
          </a:p>
        </p:txBody>
      </p:sp>
    </p:spTree>
    <p:extLst>
      <p:ext uri="{BB962C8B-B14F-4D97-AF65-F5344CB8AC3E}">
        <p14:creationId xmlns:p14="http://schemas.microsoft.com/office/powerpoint/2010/main" val="168530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6">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E08E2CD1-4E88-604C-46D5-7787C7CFFC2E}"/>
              </a:ext>
            </a:extLst>
          </p:cNvPr>
          <p:cNvSpPr>
            <a:spLocks noGrp="1"/>
          </p:cNvSpPr>
          <p:nvPr>
            <p:ph type="title"/>
          </p:nvPr>
        </p:nvSpPr>
        <p:spPr>
          <a:xfrm>
            <a:off x="804672" y="457200"/>
            <a:ext cx="10579608" cy="1188720"/>
          </a:xfrm>
        </p:spPr>
        <p:txBody>
          <a:bodyPr>
            <a:normAutofit/>
          </a:bodyPr>
          <a:lstStyle/>
          <a:p>
            <a:r>
              <a:rPr lang="en-US" sz="4000">
                <a:solidFill>
                  <a:schemeClr val="tx2"/>
                </a:solidFill>
              </a:rPr>
              <a:t>Advies voor de ligduur van patienten</a:t>
            </a:r>
            <a:endParaRPr lang="en-NL" sz="4000">
              <a:solidFill>
                <a:schemeClr val="tx2"/>
              </a:solidFill>
            </a:endParaRPr>
          </a:p>
        </p:txBody>
      </p:sp>
      <p:grpSp>
        <p:nvGrpSpPr>
          <p:cNvPr id="29" name="Group 28">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30" name="Freeform: Shape 29">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2">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36" name="Freeform: Shape 35">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37">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2" name="Tijdelijke aanduiding voor inhoud 2">
            <a:extLst>
              <a:ext uri="{FF2B5EF4-FFF2-40B4-BE49-F238E27FC236}">
                <a16:creationId xmlns:a16="http://schemas.microsoft.com/office/drawing/2014/main" id="{6491D3E9-77C8-C2BB-9806-D3F2C793BD0B}"/>
              </a:ext>
            </a:extLst>
          </p:cNvPr>
          <p:cNvGraphicFramePr>
            <a:graphicFrameLocks noGrp="1"/>
          </p:cNvGraphicFramePr>
          <p:nvPr>
            <p:ph idx="1"/>
            <p:extLst>
              <p:ext uri="{D42A27DB-BD31-4B8C-83A1-F6EECF244321}">
                <p14:modId xmlns:p14="http://schemas.microsoft.com/office/powerpoint/2010/main" val="3418156256"/>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03960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TotalTime>
  <Words>380</Words>
  <Application>Microsoft Office PowerPoint</Application>
  <PresentationFormat>Breedbeeld</PresentationFormat>
  <Paragraphs>31</Paragraphs>
  <Slides>9</Slides>
  <Notes>5</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9</vt:i4>
      </vt:variant>
    </vt:vector>
  </HeadingPairs>
  <TitlesOfParts>
    <vt:vector size="14" baseType="lpstr">
      <vt:lpstr>Arial</vt:lpstr>
      <vt:lpstr>Calibri</vt:lpstr>
      <vt:lpstr>Calibri Light</vt:lpstr>
      <vt:lpstr>Symbol</vt:lpstr>
      <vt:lpstr>Kantoorthema</vt:lpstr>
      <vt:lpstr>Adviespresentatie</vt:lpstr>
      <vt:lpstr>Heatmap</vt:lpstr>
      <vt:lpstr>Ontbrekende waarden invullen</vt:lpstr>
      <vt:lpstr>Beste model</vt:lpstr>
      <vt:lpstr>Confusion Matrix</vt:lpstr>
      <vt:lpstr>AOC Curve</vt:lpstr>
      <vt:lpstr>Organisatieadvies</vt:lpstr>
      <vt:lpstr>Organisatieadvies voor AI tools</vt:lpstr>
      <vt:lpstr>Advies voor de ligduur van patienten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Adviespresentatie</dc:title>
  <dc:creator>Sjoerd van Dorp (1032109)</dc:creator>
  <cp:lastModifiedBy>Sjoerd van Dorp (1032109)</cp:lastModifiedBy>
  <cp:revision>1</cp:revision>
  <dcterms:created xsi:type="dcterms:W3CDTF">2023-11-21T16:53:11Z</dcterms:created>
  <dcterms:modified xsi:type="dcterms:W3CDTF">2024-01-09T17:24:05Z</dcterms:modified>
</cp:coreProperties>
</file>